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65" r:id="rId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nc" initials="s" lastIdx="6" clrIdx="0">
    <p:extLst>
      <p:ext uri="{19B8F6BF-5375-455C-9EA6-DF929625EA0E}">
        <p15:presenceInfo xmlns:p15="http://schemas.microsoft.com/office/powerpoint/2012/main" userId="snc" providerId="None"/>
      </p:ext>
    </p:extLst>
  </p:cmAuthor>
  <p:cmAuthor id="2" name="Mosarraf Hossain" initials="MH" lastIdx="1" clrIdx="1">
    <p:extLst>
      <p:ext uri="{19B8F6BF-5375-455C-9EA6-DF929625EA0E}">
        <p15:presenceInfo xmlns:p15="http://schemas.microsoft.com/office/powerpoint/2012/main" userId="029c0585b73bf0e9"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113B2B"/>
    <a:srgbClr val="000000"/>
    <a:srgbClr val="171717"/>
    <a:srgbClr val="FFFFFF"/>
    <a:srgbClr val="E1F1F3"/>
    <a:srgbClr val="F2F2F2"/>
    <a:srgbClr val="D6EEF0"/>
    <a:srgbClr val="D8EEF0"/>
    <a:srgbClr val="E9F6F7"/>
    <a:srgbClr val="5C5D6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D09FB71-96B7-4E93-A2BB-AF6072F13D53}" v="65" dt="2023-01-24T01:58:48.283"/>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7422" autoAdjust="0"/>
    <p:restoredTop sz="94660"/>
  </p:normalViewPr>
  <p:slideViewPr>
    <p:cSldViewPr snapToObjects="1">
      <p:cViewPr varScale="1">
        <p:scale>
          <a:sx n="113" d="100"/>
          <a:sy n="113" d="100"/>
        </p:scale>
        <p:origin x="992"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 Id="rId9" Type="http://schemas.microsoft.com/office/2015/10/relationships/revisionInfo" Target="revisionInfo.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GB"/>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rgbClr val="113B2B"/>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800" b="0" i="0" u="none" strike="noStrike" kern="1200" baseline="0">
                    <a:solidFill>
                      <a:schemeClr val="accent2"/>
                    </a:solidFill>
                    <a:latin typeface="Arimo" panose="020B0604020202020204" pitchFamily="34" charset="0"/>
                    <a:ea typeface="Arimo" panose="020B0604020202020204" pitchFamily="34" charset="0"/>
                    <a:cs typeface="Arimo" panose="020B0604020202020204" pitchFamily="34" charset="0"/>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5BE1-45F3-9852-094A4DE5BE18}"/>
            </c:ext>
          </c:extLst>
        </c:ser>
        <c:ser>
          <c:idx val="1"/>
          <c:order val="1"/>
          <c:tx>
            <c:strRef>
              <c:f>Sheet1!$C$1</c:f>
              <c:strCache>
                <c:ptCount val="1"/>
                <c:pt idx="0">
                  <c:v>Series 2</c:v>
                </c:pt>
              </c:strCache>
            </c:strRef>
          </c:tx>
          <c:spPr>
            <a:solidFill>
              <a:srgbClr val="92D050"/>
            </a:solidFill>
            <a:ln w="6350">
              <a:solidFill>
                <a:schemeClr val="accent2"/>
              </a:solid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800" b="0" i="0" u="none" strike="noStrike" kern="1200" baseline="0">
                    <a:solidFill>
                      <a:schemeClr val="accent2"/>
                    </a:solidFill>
                    <a:latin typeface="Arimo" panose="020B0604020202020204" pitchFamily="34" charset="0"/>
                    <a:ea typeface="Arimo" panose="020B0604020202020204" pitchFamily="34" charset="0"/>
                    <a:cs typeface="Arimo" panose="020B0604020202020204" pitchFamily="34" charset="0"/>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5BE1-45F3-9852-094A4DE5BE18}"/>
            </c:ext>
          </c:extLst>
        </c:ser>
        <c:ser>
          <c:idx val="2"/>
          <c:order val="2"/>
          <c:tx>
            <c:strRef>
              <c:f>Sheet1!$D$1</c:f>
              <c:strCache>
                <c:ptCount val="1"/>
                <c:pt idx="0">
                  <c:v>Series 3</c:v>
                </c:pt>
              </c:strCache>
            </c:strRef>
          </c:tx>
          <c:spPr>
            <a:solidFill>
              <a:schemeClr val="bg1"/>
            </a:solidFill>
            <a:ln>
              <a:solidFill>
                <a:schemeClr val="accent3"/>
              </a:solidFill>
            </a:ln>
            <a:effectLst>
              <a:innerShdw blurRad="114300">
                <a:schemeClr val="accent3"/>
              </a:innerShdw>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800" b="0" i="0" u="none" strike="noStrike" kern="1200" baseline="0">
                    <a:solidFill>
                      <a:schemeClr val="accent2"/>
                    </a:solidFill>
                    <a:latin typeface="Arimo" panose="020B0604020202020204" pitchFamily="34" charset="0"/>
                    <a:ea typeface="Arimo" panose="020B0604020202020204" pitchFamily="34" charset="0"/>
                    <a:cs typeface="Arimo" panose="020B0604020202020204" pitchFamily="34" charset="0"/>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5BE1-45F3-9852-094A4DE5BE18}"/>
            </c:ext>
          </c:extLst>
        </c:ser>
        <c:dLbls>
          <c:showLegendKey val="0"/>
          <c:showVal val="1"/>
          <c:showCatName val="0"/>
          <c:showSerName val="0"/>
          <c:showPercent val="0"/>
          <c:showBubbleSize val="0"/>
        </c:dLbls>
        <c:gapWidth val="150"/>
        <c:overlap val="-25"/>
        <c:axId val="463515176"/>
        <c:axId val="463516488"/>
      </c:barChart>
      <c:catAx>
        <c:axId val="463515176"/>
        <c:scaling>
          <c:orientation val="minMax"/>
        </c:scaling>
        <c:delete val="0"/>
        <c:axPos val="b"/>
        <c:numFmt formatCode="General" sourceLinked="1"/>
        <c:majorTickMark val="none"/>
        <c:minorTickMark val="none"/>
        <c:tickLblPos val="nextTo"/>
        <c:spPr>
          <a:noFill/>
          <a:ln w="9525" cap="flat" cmpd="sng" algn="ctr">
            <a:solidFill>
              <a:schemeClr val="accent3"/>
            </a:solidFill>
            <a:round/>
          </a:ln>
          <a:effectLst/>
        </c:spPr>
        <c:txPr>
          <a:bodyPr rot="-60000000" spcFirstLastPara="1" vertOverflow="ellipsis" vert="horz" wrap="square" anchor="ctr" anchorCtr="1"/>
          <a:lstStyle/>
          <a:p>
            <a:pPr>
              <a:defRPr sz="800" b="0" i="0" u="none" strike="noStrike" kern="1200" baseline="0">
                <a:solidFill>
                  <a:schemeClr val="accent2"/>
                </a:solidFill>
                <a:latin typeface="Arimo" panose="020B0604020202020204" pitchFamily="34" charset="0"/>
                <a:ea typeface="Arimo" panose="020B0604020202020204" pitchFamily="34" charset="0"/>
                <a:cs typeface="Arimo" panose="020B0604020202020204" pitchFamily="34" charset="0"/>
              </a:defRPr>
            </a:pPr>
            <a:endParaRPr lang="en-US"/>
          </a:p>
        </c:txPr>
        <c:crossAx val="463516488"/>
        <c:crosses val="autoZero"/>
        <c:auto val="1"/>
        <c:lblAlgn val="ctr"/>
        <c:lblOffset val="100"/>
        <c:noMultiLvlLbl val="0"/>
      </c:catAx>
      <c:valAx>
        <c:axId val="463516488"/>
        <c:scaling>
          <c:orientation val="minMax"/>
        </c:scaling>
        <c:delete val="1"/>
        <c:axPos val="l"/>
        <c:numFmt formatCode="General" sourceLinked="1"/>
        <c:majorTickMark val="none"/>
        <c:minorTickMark val="none"/>
        <c:tickLblPos val="nextTo"/>
        <c:crossAx val="463515176"/>
        <c:crosses val="autoZero"/>
        <c:crossBetween val="between"/>
      </c:valAx>
      <c:spPr>
        <a:noFill/>
        <a:ln>
          <a:noFill/>
        </a:ln>
        <a:effectLst/>
      </c:spPr>
    </c:plotArea>
    <c:legend>
      <c:legendPos val="t"/>
      <c:overlay val="0"/>
      <c:spPr>
        <a:noFill/>
        <a:ln>
          <a:noFill/>
        </a:ln>
        <a:effectLst/>
      </c:spPr>
      <c:txPr>
        <a:bodyPr rot="0" spcFirstLastPara="1" vertOverflow="ellipsis" vert="horz" wrap="square" anchor="ctr" anchorCtr="1"/>
        <a:lstStyle/>
        <a:p>
          <a:pPr>
            <a:defRPr sz="800" b="0" i="0" u="none" strike="noStrike" kern="1200" baseline="0">
              <a:solidFill>
                <a:schemeClr val="bg1"/>
              </a:solidFill>
              <a:latin typeface="+mn-lt"/>
              <a:ea typeface="Arimo" panose="020B0604020202020204" pitchFamily="34" charset="0"/>
              <a:cs typeface="Arimo" panose="020B0604020202020204" pitchFamily="34" charset="0"/>
            </a:defRPr>
          </a:pPr>
          <a:endParaRPr lang="en-US"/>
        </a:p>
      </c:txPr>
    </c:legend>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3">
  <cs:axisTitle>
    <cs:lnRef idx="0"/>
    <cs:fillRef idx="0"/>
    <cs:effectRef idx="0"/>
    <cs:fontRef idx="minor">
      <a:schemeClr val="tx1">
        <a:lumMod val="65000"/>
        <a:lumOff val="35000"/>
      </a:schemeClr>
    </cs:fontRef>
    <cs:defRPr sz="1197" b="1" kern="1200"/>
  </cs:axisTitle>
  <cs:categoryAxis>
    <cs:lnRef idx="0"/>
    <cs:fillRef idx="0"/>
    <cs:effectRef idx="0"/>
    <cs:fontRef idx="minor">
      <a:schemeClr val="tx1">
        <a:lumMod val="65000"/>
        <a:lumOff val="35000"/>
      </a:schemeClr>
    </cs:fontRef>
    <cs:spPr>
      <a:ln w="19050" cap="flat" cmpd="sng" algn="ctr">
        <a:solidFill>
          <a:schemeClr val="tx1">
            <a:lumMod val="25000"/>
            <a:lumOff val="75000"/>
          </a:schemeClr>
        </a:solidFill>
        <a:round/>
      </a:ln>
    </cs:spPr>
    <cs:defRPr sz="1197" kern="1200"/>
  </cs:categoryAxis>
  <cs:chartArea mods="allowNoFillOverride allowNoLineOverride">
    <cs:lnRef idx="0"/>
    <cs:fillRef idx="0"/>
    <cs:effectRef idx="0"/>
    <cs:fontRef idx="minor">
      <a:schemeClr val="dk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styleClr val="auto"/>
    </cs:effectRef>
    <cs:fontRef idx="minor">
      <a:schemeClr val="dk1"/>
    </cs:fontRef>
    <cs:spPr>
      <a:pattFill prst="narHorz">
        <a:fgClr>
          <a:schemeClr val="phClr"/>
        </a:fgClr>
        <a:bgClr>
          <a:schemeClr val="phClr">
            <a:lumMod val="20000"/>
            <a:lumOff val="80000"/>
          </a:schemeClr>
        </a:bgClr>
      </a:pattFill>
      <a:effectLst>
        <a:innerShdw blurRad="114300">
          <a:schemeClr val="phClr"/>
        </a:innerShdw>
      </a:effectLst>
    </cs:spPr>
  </cs:dataPoint>
  <cs:dataPoint3D>
    <cs:lnRef idx="0"/>
    <cs:fillRef idx="0">
      <cs:styleClr val="auto"/>
    </cs:fillRef>
    <cs:effectRef idx="0"/>
    <cs:fontRef idx="minor">
      <a:schemeClr val="dk1"/>
    </cs:fontRef>
    <cs:spPr>
      <a:pattFill prst="narHorz">
        <a:fgClr>
          <a:schemeClr val="phClr"/>
        </a:fgClr>
        <a:bgClr>
          <a:schemeClr val="phClr">
            <a:lumMod val="20000"/>
            <a:lumOff val="80000"/>
          </a:schemeClr>
        </a:bgClr>
      </a:pattFill>
      <a:effectLst>
        <a:innerShdw blurRad="114300">
          <a:schemeClr val="phClr"/>
        </a:innerShdw>
      </a:effectLst>
    </cs:spPr>
  </cs:dataPoint3D>
  <cs:dataPointLine>
    <cs:lnRef idx="0">
      <cs:styleClr val="auto"/>
    </cs:lnRef>
    <cs:fillRef idx="0"/>
    <cs:effectRef idx="0"/>
    <cs:fontRef idx="minor">
      <a:schemeClr val="dk1"/>
    </cs:fontRef>
    <cs:spPr>
      <a:ln w="28575" cap="rnd">
        <a:solidFill>
          <a:schemeClr val="phClr"/>
        </a:solidFill>
        <a:round/>
      </a:ln>
    </cs:spPr>
  </cs:dataPointLine>
  <cs:dataPointMarker>
    <cs:lnRef idx="0"/>
    <cs:fillRef idx="0">
      <cs:styleClr val="auto"/>
    </cs:fillRef>
    <cs:effectRef idx="0"/>
    <cs:fontRef idx="minor">
      <a:schemeClr val="dk1"/>
    </cs:fontRef>
    <cs:spPr>
      <a:solidFill>
        <a:schemeClr val="phClr"/>
      </a:solidFill>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50000"/>
            <a:lumOff val="50000"/>
          </a:schemeClr>
        </a:solidFill>
      </a:ln>
    </cs:spPr>
  </cs:downBar>
  <cs:dropLine>
    <cs:lnRef idx="0"/>
    <cs:fillRef idx="0"/>
    <cs:effectRef idx="0"/>
    <cs:fontRef idx="minor">
      <a:schemeClr val="dk1"/>
    </cs:fontRef>
    <cs:spPr>
      <a:ln w="9525">
        <a:solidFill>
          <a:schemeClr val="tx1">
            <a:lumMod val="35000"/>
            <a:lumOff val="65000"/>
          </a:schemeClr>
        </a:solidFill>
        <a:round/>
      </a:ln>
    </cs:spPr>
  </cs:dropLine>
  <cs:errorBar>
    <cs:lnRef idx="0"/>
    <cs:fillRef idx="0"/>
    <cs:effectRef idx="0"/>
    <cs:fontRef idx="minor">
      <a:schemeClr val="dk1"/>
    </cs:fontRef>
    <cs:spPr>
      <a:ln w="9525">
        <a:solidFill>
          <a:schemeClr val="tx1">
            <a:lumMod val="50000"/>
            <a:lumOff val="50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a:solidFill>
          <a:schemeClr val="tx1">
            <a:lumMod val="15000"/>
            <a:lumOff val="85000"/>
          </a:schemeClr>
        </a:solidFill>
      </a:ln>
    </cs:spPr>
  </cs:gridlineMajor>
  <cs:gridlineMinor>
    <cs:lnRef idx="0"/>
    <cs:fillRef idx="0"/>
    <cs:effectRef idx="0"/>
    <cs:fontRef idx="minor">
      <a:schemeClr val="dk1"/>
    </cs:fontRef>
    <cs:spPr>
      <a:ln>
        <a:solidFill>
          <a:schemeClr val="tx1">
            <a:lumMod val="5000"/>
            <a:lumOff val="95000"/>
          </a:schemeClr>
        </a:solidFill>
      </a:ln>
    </cs:spPr>
  </cs:gridlineMinor>
  <cs:hiLoLine>
    <cs:lnRef idx="0"/>
    <cs:fillRef idx="0"/>
    <cs:effectRef idx="0"/>
    <cs:fontRef idx="minor">
      <a:schemeClr val="dk1"/>
    </cs:fontRef>
    <cs:spPr>
      <a:ln w="9525">
        <a:solidFill>
          <a:schemeClr val="tx1">
            <a:lumMod val="35000"/>
            <a:lumOff val="65000"/>
          </a:schemeClr>
        </a:solidFill>
        <a:round/>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inor">
      <a:schemeClr val="tx1">
        <a:lumMod val="50000"/>
        <a:lumOff val="50000"/>
      </a:schemeClr>
    </cs:fontRef>
    <cs:defRPr sz="2200" b="1" kern="1200" cap="all" spc="15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50000"/>
            <a:lumOff val="50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dk1"/>
    </cs:fontRef>
  </cs:wall>
</cs:chartStyle>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7A463DA9-97CD-4DA9-AF63-751D5C9A5E21}"/>
              </a:ext>
            </a:extLst>
          </p:cNvPr>
          <p:cNvSpPr>
            <a:spLocks noGrp="1"/>
          </p:cNvSpPr>
          <p:nvPr>
            <p:ph type="pic" sz="quarter" idx="10"/>
          </p:nvPr>
        </p:nvSpPr>
        <p:spPr>
          <a:xfrm>
            <a:off x="1416050" y="1340769"/>
            <a:ext cx="7213600" cy="4176462"/>
          </a:xfrm>
          <a:prstGeom prst="rect">
            <a:avLst/>
          </a:prstGeom>
        </p:spPr>
        <p:txBody>
          <a:bodyPr/>
          <a:lstStyle/>
          <a:p>
            <a:endParaRPr lang="en-US"/>
          </a:p>
        </p:txBody>
      </p:sp>
    </p:spTree>
    <p:extLst>
      <p:ext uri="{BB962C8B-B14F-4D97-AF65-F5344CB8AC3E}">
        <p14:creationId xmlns:p14="http://schemas.microsoft.com/office/powerpoint/2010/main" val="287662843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8_Custom Layou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4223792" y="842020"/>
            <a:ext cx="3744416" cy="5177780"/>
          </a:xfrm>
          <a:prstGeom prst="rect">
            <a:avLst/>
          </a:prstGeom>
        </p:spPr>
        <p:txBody>
          <a:bodyPr/>
          <a:lstStyle/>
          <a:p>
            <a:endParaRPr lang="en-US"/>
          </a:p>
        </p:txBody>
      </p:sp>
    </p:spTree>
    <p:extLst>
      <p:ext uri="{BB962C8B-B14F-4D97-AF65-F5344CB8AC3E}">
        <p14:creationId xmlns:p14="http://schemas.microsoft.com/office/powerpoint/2010/main" val="40583061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39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E866E40F-C97F-4CE7-A959-5D2078CF2BAD}"/>
              </a:ext>
            </a:extLst>
          </p:cNvPr>
          <p:cNvSpPr>
            <a:spLocks noGrp="1"/>
          </p:cNvSpPr>
          <p:nvPr>
            <p:ph type="pic" sz="quarter" idx="10"/>
          </p:nvPr>
        </p:nvSpPr>
        <p:spPr>
          <a:xfrm>
            <a:off x="781050" y="4833938"/>
            <a:ext cx="922338" cy="1403350"/>
          </a:xfrm>
          <a:prstGeom prst="rect">
            <a:avLst/>
          </a:prstGeom>
        </p:spPr>
        <p:txBody>
          <a:bodyPr/>
          <a:lstStyle/>
          <a:p>
            <a:endParaRPr lang="en-US"/>
          </a:p>
        </p:txBody>
      </p:sp>
      <p:sp>
        <p:nvSpPr>
          <p:cNvPr id="9" name="Picture Placeholder 8">
            <a:extLst>
              <a:ext uri="{FF2B5EF4-FFF2-40B4-BE49-F238E27FC236}">
                <a16:creationId xmlns:a16="http://schemas.microsoft.com/office/drawing/2014/main" id="{518C4EA4-6C9E-4B31-9FC2-499651258DAC}"/>
              </a:ext>
            </a:extLst>
          </p:cNvPr>
          <p:cNvSpPr>
            <a:spLocks noGrp="1"/>
          </p:cNvSpPr>
          <p:nvPr>
            <p:ph type="pic" sz="quarter" idx="11"/>
          </p:nvPr>
        </p:nvSpPr>
        <p:spPr>
          <a:xfrm>
            <a:off x="3802063" y="4833938"/>
            <a:ext cx="1628775" cy="1403350"/>
          </a:xfrm>
          <a:prstGeom prst="rect">
            <a:avLst/>
          </a:prstGeom>
        </p:spPr>
        <p:txBody>
          <a:bodyPr/>
          <a:lstStyle/>
          <a:p>
            <a:endParaRPr lang="en-US"/>
          </a:p>
        </p:txBody>
      </p:sp>
      <p:sp>
        <p:nvSpPr>
          <p:cNvPr id="11" name="Picture Placeholder 10">
            <a:extLst>
              <a:ext uri="{FF2B5EF4-FFF2-40B4-BE49-F238E27FC236}">
                <a16:creationId xmlns:a16="http://schemas.microsoft.com/office/drawing/2014/main" id="{AC491F8A-32B0-4F44-B67C-B03FC8B54332}"/>
              </a:ext>
            </a:extLst>
          </p:cNvPr>
          <p:cNvSpPr>
            <a:spLocks noGrp="1"/>
          </p:cNvSpPr>
          <p:nvPr>
            <p:ph type="pic" sz="quarter" idx="12"/>
          </p:nvPr>
        </p:nvSpPr>
        <p:spPr>
          <a:xfrm>
            <a:off x="6824663" y="5516563"/>
            <a:ext cx="1628775" cy="720725"/>
          </a:xfrm>
          <a:prstGeom prst="rect">
            <a:avLst/>
          </a:prstGeom>
        </p:spPr>
        <p:txBody>
          <a:bodyPr/>
          <a:lstStyle/>
          <a:p>
            <a:endParaRPr lang="en-US"/>
          </a:p>
        </p:txBody>
      </p:sp>
    </p:spTree>
    <p:extLst>
      <p:ext uri="{BB962C8B-B14F-4D97-AF65-F5344CB8AC3E}">
        <p14:creationId xmlns:p14="http://schemas.microsoft.com/office/powerpoint/2010/main" val="29727814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9_Custom Layou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785439" y="2124210"/>
            <a:ext cx="2002512" cy="4091589"/>
          </a:xfrm>
          <a:prstGeom prst="rect">
            <a:avLst/>
          </a:prstGeom>
        </p:spPr>
        <p:txBody>
          <a:bodyPr/>
          <a:lstStyle/>
          <a:p>
            <a:endParaRPr lang="en-US"/>
          </a:p>
        </p:txBody>
      </p:sp>
    </p:spTree>
    <p:extLst>
      <p:ext uri="{BB962C8B-B14F-4D97-AF65-F5344CB8AC3E}">
        <p14:creationId xmlns:p14="http://schemas.microsoft.com/office/powerpoint/2010/main" val="316464485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0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36C0EAC2-EE03-4448-94AD-7D4B51F89605}"/>
              </a:ext>
            </a:extLst>
          </p:cNvPr>
          <p:cNvSpPr>
            <a:spLocks noGrp="1"/>
          </p:cNvSpPr>
          <p:nvPr>
            <p:ph type="pic" sz="quarter" idx="10"/>
          </p:nvPr>
        </p:nvSpPr>
        <p:spPr>
          <a:xfrm>
            <a:off x="809625" y="2492375"/>
            <a:ext cx="2066925" cy="2808288"/>
          </a:xfrm>
          <a:prstGeom prst="rect">
            <a:avLst/>
          </a:prstGeom>
        </p:spPr>
        <p:txBody>
          <a:bodyPr/>
          <a:lstStyle/>
          <a:p>
            <a:endParaRPr lang="en-US"/>
          </a:p>
        </p:txBody>
      </p:sp>
    </p:spTree>
    <p:extLst>
      <p:ext uri="{BB962C8B-B14F-4D97-AF65-F5344CB8AC3E}">
        <p14:creationId xmlns:p14="http://schemas.microsoft.com/office/powerpoint/2010/main" val="208274412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1_Custom Layout">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D939B655-F102-4A29-9330-1FB4E7463496}"/>
              </a:ext>
            </a:extLst>
          </p:cNvPr>
          <p:cNvSpPr>
            <a:spLocks noGrp="1"/>
          </p:cNvSpPr>
          <p:nvPr>
            <p:ph type="pic" sz="quarter" idx="10"/>
          </p:nvPr>
        </p:nvSpPr>
        <p:spPr>
          <a:xfrm>
            <a:off x="6096000" y="0"/>
            <a:ext cx="6096000" cy="6858000"/>
          </a:xfrm>
          <a:prstGeom prst="rect">
            <a:avLst/>
          </a:prstGeom>
        </p:spPr>
        <p:txBody>
          <a:bodyPr/>
          <a:lstStyle/>
          <a:p>
            <a:endParaRPr lang="en-US"/>
          </a:p>
        </p:txBody>
      </p:sp>
    </p:spTree>
    <p:extLst>
      <p:ext uri="{BB962C8B-B14F-4D97-AF65-F5344CB8AC3E}">
        <p14:creationId xmlns:p14="http://schemas.microsoft.com/office/powerpoint/2010/main" val="254119605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2_Custom Layout">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376D7E2F-9C27-413C-8CD1-DA0B76CC6A37}"/>
              </a:ext>
            </a:extLst>
          </p:cNvPr>
          <p:cNvSpPr>
            <a:spLocks noGrp="1"/>
          </p:cNvSpPr>
          <p:nvPr>
            <p:ph type="pic" sz="quarter" idx="10"/>
          </p:nvPr>
        </p:nvSpPr>
        <p:spPr>
          <a:xfrm>
            <a:off x="7023100" y="1700213"/>
            <a:ext cx="2816225" cy="5157787"/>
          </a:xfrm>
          <a:prstGeom prst="rect">
            <a:avLst/>
          </a:prstGeom>
        </p:spPr>
        <p:txBody>
          <a:bodyPr/>
          <a:lstStyle/>
          <a:p>
            <a:endParaRPr lang="en-US"/>
          </a:p>
        </p:txBody>
      </p:sp>
    </p:spTree>
    <p:extLst>
      <p:ext uri="{BB962C8B-B14F-4D97-AF65-F5344CB8AC3E}">
        <p14:creationId xmlns:p14="http://schemas.microsoft.com/office/powerpoint/2010/main" val="84726875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3_Custom Layout">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CEC12A65-A6A3-44CD-B66C-6BC25299DBA8}"/>
              </a:ext>
            </a:extLst>
          </p:cNvPr>
          <p:cNvSpPr>
            <a:spLocks noGrp="1"/>
          </p:cNvSpPr>
          <p:nvPr>
            <p:ph type="pic" sz="quarter" idx="10"/>
          </p:nvPr>
        </p:nvSpPr>
        <p:spPr>
          <a:xfrm>
            <a:off x="2124075" y="1762125"/>
            <a:ext cx="3971925" cy="1738313"/>
          </a:xfrm>
          <a:prstGeom prst="rect">
            <a:avLst/>
          </a:prstGeom>
        </p:spPr>
        <p:txBody>
          <a:bodyPr/>
          <a:lstStyle/>
          <a:p>
            <a:endParaRPr lang="en-US"/>
          </a:p>
        </p:txBody>
      </p:sp>
      <p:sp>
        <p:nvSpPr>
          <p:cNvPr id="9" name="Picture Placeholder 8">
            <a:extLst>
              <a:ext uri="{FF2B5EF4-FFF2-40B4-BE49-F238E27FC236}">
                <a16:creationId xmlns:a16="http://schemas.microsoft.com/office/drawing/2014/main" id="{7D85A439-075F-4BB3-B791-F7BCEA90B173}"/>
              </a:ext>
            </a:extLst>
          </p:cNvPr>
          <p:cNvSpPr>
            <a:spLocks noGrp="1"/>
          </p:cNvSpPr>
          <p:nvPr>
            <p:ph type="pic" sz="quarter" idx="11"/>
          </p:nvPr>
        </p:nvSpPr>
        <p:spPr>
          <a:xfrm>
            <a:off x="6096000" y="3490913"/>
            <a:ext cx="3971925" cy="1738312"/>
          </a:xfrm>
          <a:prstGeom prst="rect">
            <a:avLst/>
          </a:prstGeom>
        </p:spPr>
        <p:txBody>
          <a:bodyPr/>
          <a:lstStyle/>
          <a:p>
            <a:endParaRPr lang="en-US"/>
          </a:p>
        </p:txBody>
      </p:sp>
    </p:spTree>
    <p:extLst>
      <p:ext uri="{BB962C8B-B14F-4D97-AF65-F5344CB8AC3E}">
        <p14:creationId xmlns:p14="http://schemas.microsoft.com/office/powerpoint/2010/main" val="148638812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4_Custom Layou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1871713" y="1935956"/>
            <a:ext cx="2255887" cy="4074728"/>
          </a:xfrm>
          <a:prstGeom prst="round2SameRect">
            <a:avLst>
              <a:gd name="adj1" fmla="val 7237"/>
              <a:gd name="adj2" fmla="val 0"/>
            </a:avLst>
          </a:prstGeom>
        </p:spPr>
        <p:txBody>
          <a:bodyPr/>
          <a:lstStyle/>
          <a:p>
            <a:endParaRPr lang="en-US"/>
          </a:p>
        </p:txBody>
      </p:sp>
    </p:spTree>
    <p:extLst>
      <p:ext uri="{BB962C8B-B14F-4D97-AF65-F5344CB8AC3E}">
        <p14:creationId xmlns:p14="http://schemas.microsoft.com/office/powerpoint/2010/main" val="347244837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5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1631F669-DF24-4293-944D-55620AFEB154}"/>
              </a:ext>
            </a:extLst>
          </p:cNvPr>
          <p:cNvSpPr>
            <a:spLocks noGrp="1"/>
          </p:cNvSpPr>
          <p:nvPr>
            <p:ph type="pic" sz="quarter" idx="10"/>
          </p:nvPr>
        </p:nvSpPr>
        <p:spPr>
          <a:xfrm>
            <a:off x="6311900" y="2841625"/>
            <a:ext cx="3652838" cy="2286000"/>
          </a:xfrm>
          <a:prstGeom prst="rect">
            <a:avLst/>
          </a:prstGeom>
        </p:spPr>
        <p:txBody>
          <a:bodyPr/>
          <a:lstStyle/>
          <a:p>
            <a:endParaRPr lang="en-US"/>
          </a:p>
        </p:txBody>
      </p:sp>
    </p:spTree>
    <p:extLst>
      <p:ext uri="{BB962C8B-B14F-4D97-AF65-F5344CB8AC3E}">
        <p14:creationId xmlns:p14="http://schemas.microsoft.com/office/powerpoint/2010/main" val="156196001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6_Custom Layout">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B0C68AF7-FD78-4EE7-8C3E-202B5956DED6}"/>
              </a:ext>
            </a:extLst>
          </p:cNvPr>
          <p:cNvSpPr>
            <a:spLocks noGrp="1"/>
          </p:cNvSpPr>
          <p:nvPr>
            <p:ph type="pic" sz="quarter" idx="10"/>
          </p:nvPr>
        </p:nvSpPr>
        <p:spPr>
          <a:xfrm>
            <a:off x="6289676" y="2539999"/>
            <a:ext cx="4156074" cy="3114675"/>
          </a:xfrm>
          <a:prstGeom prst="rect">
            <a:avLst/>
          </a:prstGeom>
        </p:spPr>
        <p:txBody>
          <a:bodyPr/>
          <a:lstStyle/>
          <a:p>
            <a:endParaRPr lang="en-US"/>
          </a:p>
        </p:txBody>
      </p:sp>
    </p:spTree>
    <p:extLst>
      <p:ext uri="{BB962C8B-B14F-4D97-AF65-F5344CB8AC3E}">
        <p14:creationId xmlns:p14="http://schemas.microsoft.com/office/powerpoint/2010/main" val="11116423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38_Custom Layout">
    <p:spTree>
      <p:nvGrpSpPr>
        <p:cNvPr id="1" name=""/>
        <p:cNvGrpSpPr/>
        <p:nvPr/>
      </p:nvGrpSpPr>
      <p:grpSpPr>
        <a:xfrm>
          <a:off x="0" y="0"/>
          <a:ext cx="0" cy="0"/>
          <a:chOff x="0" y="0"/>
          <a:chExt cx="0" cy="0"/>
        </a:xfrm>
      </p:grpSpPr>
      <p:sp>
        <p:nvSpPr>
          <p:cNvPr id="3" name="Picture Placeholder 3">
            <a:extLst>
              <a:ext uri="{FF2B5EF4-FFF2-40B4-BE49-F238E27FC236}">
                <a16:creationId xmlns:a16="http://schemas.microsoft.com/office/drawing/2014/main" id="{6901C788-635A-4622-851B-C3F44B4BAE17}"/>
              </a:ext>
            </a:extLst>
          </p:cNvPr>
          <p:cNvSpPr>
            <a:spLocks noGrp="1"/>
          </p:cNvSpPr>
          <p:nvPr>
            <p:ph type="pic" sz="quarter" idx="10"/>
          </p:nvPr>
        </p:nvSpPr>
        <p:spPr>
          <a:xfrm>
            <a:off x="1416050" y="1340769"/>
            <a:ext cx="7213600" cy="4176462"/>
          </a:xfrm>
          <a:prstGeom prst="rect">
            <a:avLst/>
          </a:prstGeom>
        </p:spPr>
        <p:txBody>
          <a:bodyPr/>
          <a:lstStyle/>
          <a:p>
            <a:endParaRPr lang="en-US"/>
          </a:p>
        </p:txBody>
      </p:sp>
    </p:spTree>
    <p:extLst>
      <p:ext uri="{BB962C8B-B14F-4D97-AF65-F5344CB8AC3E}">
        <p14:creationId xmlns:p14="http://schemas.microsoft.com/office/powerpoint/2010/main" val="155499853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7_Custom Layou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AADA4EEB-5666-4AC9-B5E7-6FA00D128D4E}"/>
              </a:ext>
            </a:extLst>
          </p:cNvPr>
          <p:cNvSpPr>
            <a:spLocks noGrp="1"/>
          </p:cNvSpPr>
          <p:nvPr>
            <p:ph type="pic" sz="quarter" idx="10"/>
          </p:nvPr>
        </p:nvSpPr>
        <p:spPr>
          <a:xfrm>
            <a:off x="5397500" y="2636838"/>
            <a:ext cx="2690813" cy="2663825"/>
          </a:xfrm>
          <a:prstGeom prst="rect">
            <a:avLst/>
          </a:prstGeom>
        </p:spPr>
        <p:txBody>
          <a:bodyPr/>
          <a:lstStyle/>
          <a:p>
            <a:endParaRPr lang="en-US"/>
          </a:p>
        </p:txBody>
      </p:sp>
      <p:sp>
        <p:nvSpPr>
          <p:cNvPr id="8" name="Picture Placeholder 7">
            <a:extLst>
              <a:ext uri="{FF2B5EF4-FFF2-40B4-BE49-F238E27FC236}">
                <a16:creationId xmlns:a16="http://schemas.microsoft.com/office/drawing/2014/main" id="{E313D22F-7C85-41DC-858A-ACFAD3095445}"/>
              </a:ext>
            </a:extLst>
          </p:cNvPr>
          <p:cNvSpPr>
            <a:spLocks noGrp="1"/>
          </p:cNvSpPr>
          <p:nvPr>
            <p:ph type="pic" sz="quarter" idx="11"/>
          </p:nvPr>
        </p:nvSpPr>
        <p:spPr>
          <a:xfrm>
            <a:off x="8088313" y="2636838"/>
            <a:ext cx="2689225" cy="2663825"/>
          </a:xfrm>
          <a:prstGeom prst="rect">
            <a:avLst/>
          </a:prstGeom>
        </p:spPr>
        <p:txBody>
          <a:bodyPr/>
          <a:lstStyle/>
          <a:p>
            <a:endParaRPr lang="en-US"/>
          </a:p>
        </p:txBody>
      </p:sp>
    </p:spTree>
    <p:extLst>
      <p:ext uri="{BB962C8B-B14F-4D97-AF65-F5344CB8AC3E}">
        <p14:creationId xmlns:p14="http://schemas.microsoft.com/office/powerpoint/2010/main" val="1452995839"/>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8_Custom Layout">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E25E032D-4419-417F-9507-50043684E686}"/>
              </a:ext>
            </a:extLst>
          </p:cNvPr>
          <p:cNvSpPr>
            <a:spLocks noGrp="1"/>
          </p:cNvSpPr>
          <p:nvPr>
            <p:ph type="pic" sz="quarter" idx="10"/>
          </p:nvPr>
        </p:nvSpPr>
        <p:spPr>
          <a:xfrm>
            <a:off x="4151313" y="3429000"/>
            <a:ext cx="1296987" cy="1295400"/>
          </a:xfrm>
          <a:prstGeom prst="rect">
            <a:avLst/>
          </a:prstGeom>
        </p:spPr>
        <p:txBody>
          <a:bodyPr/>
          <a:lstStyle/>
          <a:p>
            <a:endParaRPr lang="en-US" dirty="0"/>
          </a:p>
        </p:txBody>
      </p:sp>
      <p:sp>
        <p:nvSpPr>
          <p:cNvPr id="10" name="Picture Placeholder 9">
            <a:extLst>
              <a:ext uri="{FF2B5EF4-FFF2-40B4-BE49-F238E27FC236}">
                <a16:creationId xmlns:a16="http://schemas.microsoft.com/office/drawing/2014/main" id="{B64E6E9F-3B48-491D-9AF0-D9A22F40BBA2}"/>
              </a:ext>
            </a:extLst>
          </p:cNvPr>
          <p:cNvSpPr>
            <a:spLocks noGrp="1"/>
          </p:cNvSpPr>
          <p:nvPr>
            <p:ph type="pic" sz="quarter" idx="11"/>
          </p:nvPr>
        </p:nvSpPr>
        <p:spPr>
          <a:xfrm>
            <a:off x="5448300" y="2133600"/>
            <a:ext cx="1295400" cy="1295400"/>
          </a:xfrm>
          <a:prstGeom prst="rect">
            <a:avLst/>
          </a:prstGeom>
        </p:spPr>
        <p:txBody>
          <a:bodyPr/>
          <a:lstStyle/>
          <a:p>
            <a:endParaRPr lang="en-US"/>
          </a:p>
        </p:txBody>
      </p:sp>
      <p:sp>
        <p:nvSpPr>
          <p:cNvPr id="12" name="Picture Placeholder 11">
            <a:extLst>
              <a:ext uri="{FF2B5EF4-FFF2-40B4-BE49-F238E27FC236}">
                <a16:creationId xmlns:a16="http://schemas.microsoft.com/office/drawing/2014/main" id="{D43B56A4-CD84-4BBD-B5CF-3160DB23F255}"/>
              </a:ext>
            </a:extLst>
          </p:cNvPr>
          <p:cNvSpPr>
            <a:spLocks noGrp="1"/>
          </p:cNvSpPr>
          <p:nvPr>
            <p:ph type="pic" sz="quarter" idx="12"/>
          </p:nvPr>
        </p:nvSpPr>
        <p:spPr>
          <a:xfrm>
            <a:off x="6743700" y="2133600"/>
            <a:ext cx="1296988" cy="1295400"/>
          </a:xfrm>
          <a:prstGeom prst="rect">
            <a:avLst/>
          </a:prstGeom>
        </p:spPr>
        <p:txBody>
          <a:bodyPr/>
          <a:lstStyle/>
          <a:p>
            <a:endParaRPr lang="en-US"/>
          </a:p>
        </p:txBody>
      </p:sp>
      <p:sp>
        <p:nvSpPr>
          <p:cNvPr id="14" name="Picture Placeholder 13">
            <a:extLst>
              <a:ext uri="{FF2B5EF4-FFF2-40B4-BE49-F238E27FC236}">
                <a16:creationId xmlns:a16="http://schemas.microsoft.com/office/drawing/2014/main" id="{973B504B-B63A-4DC4-AB49-A69186ED4880}"/>
              </a:ext>
            </a:extLst>
          </p:cNvPr>
          <p:cNvSpPr>
            <a:spLocks noGrp="1"/>
          </p:cNvSpPr>
          <p:nvPr>
            <p:ph type="pic" sz="quarter" idx="13"/>
          </p:nvPr>
        </p:nvSpPr>
        <p:spPr>
          <a:xfrm>
            <a:off x="5448300" y="3429000"/>
            <a:ext cx="1295400" cy="1295400"/>
          </a:xfrm>
          <a:prstGeom prst="rect">
            <a:avLst/>
          </a:prstGeom>
        </p:spPr>
        <p:txBody>
          <a:bodyPr/>
          <a:lstStyle/>
          <a:p>
            <a:endParaRPr lang="en-US"/>
          </a:p>
        </p:txBody>
      </p:sp>
    </p:spTree>
    <p:extLst>
      <p:ext uri="{BB962C8B-B14F-4D97-AF65-F5344CB8AC3E}">
        <p14:creationId xmlns:p14="http://schemas.microsoft.com/office/powerpoint/2010/main" val="248710285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0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CAB9F2EF-1FA8-44E6-8681-4227344DF909}"/>
              </a:ext>
            </a:extLst>
          </p:cNvPr>
          <p:cNvSpPr>
            <a:spLocks noGrp="1"/>
          </p:cNvSpPr>
          <p:nvPr>
            <p:ph type="pic" sz="quarter" idx="10"/>
          </p:nvPr>
        </p:nvSpPr>
        <p:spPr>
          <a:xfrm>
            <a:off x="816174" y="2296952"/>
            <a:ext cx="3393876" cy="3681413"/>
          </a:xfrm>
          <a:prstGeom prst="rect">
            <a:avLst/>
          </a:prstGeom>
        </p:spPr>
        <p:txBody>
          <a:bodyPr/>
          <a:lstStyle/>
          <a:p>
            <a:endParaRPr lang="en-US"/>
          </a:p>
        </p:txBody>
      </p:sp>
    </p:spTree>
    <p:extLst>
      <p:ext uri="{BB962C8B-B14F-4D97-AF65-F5344CB8AC3E}">
        <p14:creationId xmlns:p14="http://schemas.microsoft.com/office/powerpoint/2010/main" val="1351502841"/>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1_Custom Layou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16DC00AA-D791-4240-A9C5-2C77D04EC87F}"/>
              </a:ext>
            </a:extLst>
          </p:cNvPr>
          <p:cNvSpPr>
            <a:spLocks noGrp="1"/>
          </p:cNvSpPr>
          <p:nvPr>
            <p:ph type="pic" sz="quarter" idx="10"/>
          </p:nvPr>
        </p:nvSpPr>
        <p:spPr>
          <a:xfrm>
            <a:off x="6973888" y="1270000"/>
            <a:ext cx="2451100" cy="2451100"/>
          </a:xfrm>
          <a:prstGeom prst="rect">
            <a:avLst/>
          </a:prstGeom>
        </p:spPr>
        <p:txBody>
          <a:bodyPr/>
          <a:lstStyle/>
          <a:p>
            <a:endParaRPr lang="en-US"/>
          </a:p>
        </p:txBody>
      </p:sp>
      <p:sp>
        <p:nvSpPr>
          <p:cNvPr id="8" name="Picture Placeholder 7">
            <a:extLst>
              <a:ext uri="{FF2B5EF4-FFF2-40B4-BE49-F238E27FC236}">
                <a16:creationId xmlns:a16="http://schemas.microsoft.com/office/drawing/2014/main" id="{1AED28F5-46AC-4358-B73A-4B693CC2F2F1}"/>
              </a:ext>
            </a:extLst>
          </p:cNvPr>
          <p:cNvSpPr>
            <a:spLocks noGrp="1"/>
          </p:cNvSpPr>
          <p:nvPr>
            <p:ph type="pic" sz="quarter" idx="11"/>
          </p:nvPr>
        </p:nvSpPr>
        <p:spPr>
          <a:xfrm>
            <a:off x="8404225" y="3721100"/>
            <a:ext cx="2451100" cy="2451100"/>
          </a:xfrm>
          <a:prstGeom prst="rect">
            <a:avLst/>
          </a:prstGeom>
        </p:spPr>
        <p:txBody>
          <a:bodyPr/>
          <a:lstStyle/>
          <a:p>
            <a:endParaRPr lang="en-US"/>
          </a:p>
        </p:txBody>
      </p:sp>
    </p:spTree>
    <p:extLst>
      <p:ext uri="{BB962C8B-B14F-4D97-AF65-F5344CB8AC3E}">
        <p14:creationId xmlns:p14="http://schemas.microsoft.com/office/powerpoint/2010/main" val="3367215490"/>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22_Custom Layout">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47C04DE3-526B-4A7B-9B22-B56F66609A2D}"/>
              </a:ext>
            </a:extLst>
          </p:cNvPr>
          <p:cNvSpPr>
            <a:spLocks noGrp="1"/>
          </p:cNvSpPr>
          <p:nvPr>
            <p:ph type="pic" sz="quarter" idx="10"/>
          </p:nvPr>
        </p:nvSpPr>
        <p:spPr>
          <a:xfrm>
            <a:off x="2359904" y="704850"/>
            <a:ext cx="3736096" cy="5447018"/>
          </a:xfrm>
          <a:prstGeom prst="rect">
            <a:avLst/>
          </a:prstGeom>
        </p:spPr>
        <p:txBody>
          <a:bodyPr/>
          <a:lstStyle/>
          <a:p>
            <a:endParaRPr lang="en-US"/>
          </a:p>
        </p:txBody>
      </p:sp>
    </p:spTree>
    <p:extLst>
      <p:ext uri="{BB962C8B-B14F-4D97-AF65-F5344CB8AC3E}">
        <p14:creationId xmlns:p14="http://schemas.microsoft.com/office/powerpoint/2010/main" val="758374979"/>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23_Custom Layout">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EFA0D683-1F75-4C0D-9CDC-C609B3B2AF1B}"/>
              </a:ext>
            </a:extLst>
          </p:cNvPr>
          <p:cNvSpPr>
            <a:spLocks noGrp="1"/>
          </p:cNvSpPr>
          <p:nvPr>
            <p:ph type="pic" sz="quarter" idx="10"/>
          </p:nvPr>
        </p:nvSpPr>
        <p:spPr>
          <a:xfrm>
            <a:off x="8642558" y="2275410"/>
            <a:ext cx="3549442" cy="3168352"/>
          </a:xfrm>
          <a:prstGeom prst="rect">
            <a:avLst/>
          </a:prstGeom>
        </p:spPr>
        <p:txBody>
          <a:bodyPr/>
          <a:lstStyle/>
          <a:p>
            <a:endParaRPr lang="en-US"/>
          </a:p>
        </p:txBody>
      </p:sp>
    </p:spTree>
    <p:extLst>
      <p:ext uri="{BB962C8B-B14F-4D97-AF65-F5344CB8AC3E}">
        <p14:creationId xmlns:p14="http://schemas.microsoft.com/office/powerpoint/2010/main" val="331764858"/>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25_Custom Layout">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AE6D1495-1777-4CD3-A78A-59FFEF8F6CC5}"/>
              </a:ext>
            </a:extLst>
          </p:cNvPr>
          <p:cNvSpPr>
            <a:spLocks noGrp="1"/>
          </p:cNvSpPr>
          <p:nvPr>
            <p:ph type="pic" sz="quarter" idx="10"/>
          </p:nvPr>
        </p:nvSpPr>
        <p:spPr>
          <a:xfrm>
            <a:off x="839416" y="2106037"/>
            <a:ext cx="3313113" cy="3915351"/>
          </a:xfrm>
          <a:prstGeom prst="rect">
            <a:avLst/>
          </a:prstGeom>
        </p:spPr>
        <p:txBody>
          <a:bodyPr/>
          <a:lstStyle/>
          <a:p>
            <a:endParaRPr lang="en-US"/>
          </a:p>
        </p:txBody>
      </p:sp>
    </p:spTree>
    <p:extLst>
      <p:ext uri="{BB962C8B-B14F-4D97-AF65-F5344CB8AC3E}">
        <p14:creationId xmlns:p14="http://schemas.microsoft.com/office/powerpoint/2010/main" val="2645612574"/>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26_Custom Layout">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9BB4198E-58A6-4207-98BB-999A9D436ADD}"/>
              </a:ext>
            </a:extLst>
          </p:cNvPr>
          <p:cNvSpPr>
            <a:spLocks noGrp="1"/>
          </p:cNvSpPr>
          <p:nvPr>
            <p:ph type="pic" sz="quarter" idx="10"/>
          </p:nvPr>
        </p:nvSpPr>
        <p:spPr>
          <a:xfrm>
            <a:off x="819150" y="2682875"/>
            <a:ext cx="7005638" cy="4175125"/>
          </a:xfrm>
          <a:prstGeom prst="rect">
            <a:avLst/>
          </a:prstGeom>
        </p:spPr>
        <p:txBody>
          <a:bodyPr/>
          <a:lstStyle/>
          <a:p>
            <a:endParaRPr lang="en-US"/>
          </a:p>
        </p:txBody>
      </p:sp>
    </p:spTree>
    <p:extLst>
      <p:ext uri="{BB962C8B-B14F-4D97-AF65-F5344CB8AC3E}">
        <p14:creationId xmlns:p14="http://schemas.microsoft.com/office/powerpoint/2010/main" val="2791188487"/>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28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A1205E44-77BC-440E-B211-6E796A600341}"/>
              </a:ext>
            </a:extLst>
          </p:cNvPr>
          <p:cNvSpPr>
            <a:spLocks noGrp="1"/>
          </p:cNvSpPr>
          <p:nvPr>
            <p:ph type="pic" sz="quarter" idx="10"/>
          </p:nvPr>
        </p:nvSpPr>
        <p:spPr>
          <a:xfrm>
            <a:off x="839788" y="2206625"/>
            <a:ext cx="3767231" cy="3217863"/>
          </a:xfrm>
          <a:prstGeom prst="rect">
            <a:avLst/>
          </a:prstGeom>
        </p:spPr>
        <p:txBody>
          <a:bodyPr/>
          <a:lstStyle/>
          <a:p>
            <a:endParaRPr lang="en-US"/>
          </a:p>
        </p:txBody>
      </p:sp>
    </p:spTree>
    <p:extLst>
      <p:ext uri="{BB962C8B-B14F-4D97-AF65-F5344CB8AC3E}">
        <p14:creationId xmlns:p14="http://schemas.microsoft.com/office/powerpoint/2010/main" val="2279551940"/>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29_Custom Layout">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197F7F19-22A9-4C88-9D57-8642E6EB4F19}"/>
              </a:ext>
            </a:extLst>
          </p:cNvPr>
          <p:cNvSpPr>
            <a:spLocks noGrp="1"/>
          </p:cNvSpPr>
          <p:nvPr>
            <p:ph type="pic" sz="quarter" idx="10"/>
          </p:nvPr>
        </p:nvSpPr>
        <p:spPr>
          <a:xfrm>
            <a:off x="811213" y="2352675"/>
            <a:ext cx="1873250" cy="1871663"/>
          </a:xfrm>
          <a:prstGeom prst="rect">
            <a:avLst/>
          </a:prstGeom>
        </p:spPr>
        <p:txBody>
          <a:bodyPr/>
          <a:lstStyle/>
          <a:p>
            <a:endParaRPr lang="en-US"/>
          </a:p>
        </p:txBody>
      </p:sp>
      <p:sp>
        <p:nvSpPr>
          <p:cNvPr id="5" name="Picture Placeholder 4">
            <a:extLst>
              <a:ext uri="{FF2B5EF4-FFF2-40B4-BE49-F238E27FC236}">
                <a16:creationId xmlns:a16="http://schemas.microsoft.com/office/drawing/2014/main" id="{D839E1FF-DF47-4C81-A982-62FB731E2577}"/>
              </a:ext>
            </a:extLst>
          </p:cNvPr>
          <p:cNvSpPr>
            <a:spLocks noGrp="1"/>
          </p:cNvSpPr>
          <p:nvPr>
            <p:ph type="pic" sz="quarter" idx="11"/>
          </p:nvPr>
        </p:nvSpPr>
        <p:spPr>
          <a:xfrm>
            <a:off x="6442075" y="2352675"/>
            <a:ext cx="1871663" cy="1871663"/>
          </a:xfrm>
          <a:prstGeom prst="rect">
            <a:avLst/>
          </a:prstGeom>
        </p:spPr>
        <p:txBody>
          <a:bodyPr/>
          <a:lstStyle/>
          <a:p>
            <a:endParaRPr lang="en-US"/>
          </a:p>
        </p:txBody>
      </p:sp>
    </p:spTree>
    <p:extLst>
      <p:ext uri="{BB962C8B-B14F-4D97-AF65-F5344CB8AC3E}">
        <p14:creationId xmlns:p14="http://schemas.microsoft.com/office/powerpoint/2010/main" val="89060741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DAA35348-1BEA-4D60-A8F0-9BB5A0967A04}"/>
              </a:ext>
            </a:extLst>
          </p:cNvPr>
          <p:cNvSpPr>
            <a:spLocks noGrp="1"/>
          </p:cNvSpPr>
          <p:nvPr>
            <p:ph type="pic" sz="quarter" idx="10"/>
          </p:nvPr>
        </p:nvSpPr>
        <p:spPr>
          <a:xfrm>
            <a:off x="1055688" y="620688"/>
            <a:ext cx="4104208" cy="5616624"/>
          </a:xfrm>
          <a:prstGeom prst="rect">
            <a:avLst/>
          </a:prstGeom>
        </p:spPr>
        <p:txBody>
          <a:bodyPr/>
          <a:lstStyle/>
          <a:p>
            <a:endParaRPr lang="en-US"/>
          </a:p>
        </p:txBody>
      </p:sp>
    </p:spTree>
    <p:extLst>
      <p:ext uri="{BB962C8B-B14F-4D97-AF65-F5344CB8AC3E}">
        <p14:creationId xmlns:p14="http://schemas.microsoft.com/office/powerpoint/2010/main" val="733709976"/>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30_Custom Layout">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D213A13F-9557-4978-B273-671CF3DD6886}"/>
              </a:ext>
            </a:extLst>
          </p:cNvPr>
          <p:cNvSpPr>
            <a:spLocks noGrp="1"/>
          </p:cNvSpPr>
          <p:nvPr>
            <p:ph type="pic" sz="quarter" idx="10"/>
          </p:nvPr>
        </p:nvSpPr>
        <p:spPr>
          <a:xfrm>
            <a:off x="8640569" y="3547004"/>
            <a:ext cx="2376264" cy="3310996"/>
          </a:xfrm>
          <a:prstGeom prst="rect">
            <a:avLst/>
          </a:prstGeom>
        </p:spPr>
        <p:txBody>
          <a:bodyPr/>
          <a:lstStyle/>
          <a:p>
            <a:endParaRPr lang="en-US"/>
          </a:p>
        </p:txBody>
      </p:sp>
      <p:sp>
        <p:nvSpPr>
          <p:cNvPr id="5" name="Picture Placeholder 4">
            <a:extLst>
              <a:ext uri="{FF2B5EF4-FFF2-40B4-BE49-F238E27FC236}">
                <a16:creationId xmlns:a16="http://schemas.microsoft.com/office/drawing/2014/main" id="{A1AC2789-ED2B-45BF-A83F-64228968FC95}"/>
              </a:ext>
            </a:extLst>
          </p:cNvPr>
          <p:cNvSpPr>
            <a:spLocks noGrp="1"/>
          </p:cNvSpPr>
          <p:nvPr>
            <p:ph type="pic" sz="quarter" idx="11"/>
          </p:nvPr>
        </p:nvSpPr>
        <p:spPr>
          <a:xfrm>
            <a:off x="4419600" y="0"/>
            <a:ext cx="1885950" cy="2971800"/>
          </a:xfrm>
          <a:prstGeom prst="rect">
            <a:avLst/>
          </a:prstGeom>
        </p:spPr>
        <p:txBody>
          <a:bodyPr/>
          <a:lstStyle/>
          <a:p>
            <a:endParaRPr lang="en-US"/>
          </a:p>
        </p:txBody>
      </p:sp>
      <p:sp>
        <p:nvSpPr>
          <p:cNvPr id="15" name="Picture Placeholder 14">
            <a:extLst>
              <a:ext uri="{FF2B5EF4-FFF2-40B4-BE49-F238E27FC236}">
                <a16:creationId xmlns:a16="http://schemas.microsoft.com/office/drawing/2014/main" id="{281C41B3-4E4B-4C46-87FE-2B45283EE88D}"/>
              </a:ext>
            </a:extLst>
          </p:cNvPr>
          <p:cNvSpPr>
            <a:spLocks noGrp="1"/>
          </p:cNvSpPr>
          <p:nvPr>
            <p:ph type="pic" sz="quarter" idx="12"/>
          </p:nvPr>
        </p:nvSpPr>
        <p:spPr>
          <a:xfrm>
            <a:off x="2460625" y="5076825"/>
            <a:ext cx="2606675" cy="1781175"/>
          </a:xfrm>
          <a:prstGeom prst="rect">
            <a:avLst/>
          </a:prstGeom>
        </p:spPr>
        <p:txBody>
          <a:bodyPr/>
          <a:lstStyle/>
          <a:p>
            <a:endParaRPr lang="en-US"/>
          </a:p>
        </p:txBody>
      </p:sp>
    </p:spTree>
    <p:extLst>
      <p:ext uri="{BB962C8B-B14F-4D97-AF65-F5344CB8AC3E}">
        <p14:creationId xmlns:p14="http://schemas.microsoft.com/office/powerpoint/2010/main" val="3170403375"/>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31_Custom Layout">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6354C6DF-AF91-4F7A-A823-F4CE7C67CD49}"/>
              </a:ext>
            </a:extLst>
          </p:cNvPr>
          <p:cNvSpPr>
            <a:spLocks noGrp="1"/>
          </p:cNvSpPr>
          <p:nvPr>
            <p:ph type="pic" sz="quarter" idx="10"/>
          </p:nvPr>
        </p:nvSpPr>
        <p:spPr>
          <a:xfrm>
            <a:off x="5519738" y="855663"/>
            <a:ext cx="2697162" cy="3168650"/>
          </a:xfrm>
          <a:prstGeom prst="rect">
            <a:avLst/>
          </a:prstGeom>
        </p:spPr>
        <p:txBody>
          <a:bodyPr/>
          <a:lstStyle/>
          <a:p>
            <a:endParaRPr lang="en-US"/>
          </a:p>
        </p:txBody>
      </p:sp>
      <p:sp>
        <p:nvSpPr>
          <p:cNvPr id="9" name="Picture Placeholder 8">
            <a:extLst>
              <a:ext uri="{FF2B5EF4-FFF2-40B4-BE49-F238E27FC236}">
                <a16:creationId xmlns:a16="http://schemas.microsoft.com/office/drawing/2014/main" id="{ECE247B5-41AE-482F-A974-3B8F0CEB8773}"/>
              </a:ext>
            </a:extLst>
          </p:cNvPr>
          <p:cNvSpPr>
            <a:spLocks noGrp="1"/>
          </p:cNvSpPr>
          <p:nvPr>
            <p:ph type="pic" sz="quarter" idx="11"/>
          </p:nvPr>
        </p:nvSpPr>
        <p:spPr>
          <a:xfrm>
            <a:off x="8216900" y="2865438"/>
            <a:ext cx="2697163" cy="3168650"/>
          </a:xfrm>
          <a:prstGeom prst="rect">
            <a:avLst/>
          </a:prstGeom>
        </p:spPr>
        <p:txBody>
          <a:bodyPr/>
          <a:lstStyle/>
          <a:p>
            <a:endParaRPr lang="en-US"/>
          </a:p>
        </p:txBody>
      </p:sp>
    </p:spTree>
    <p:extLst>
      <p:ext uri="{BB962C8B-B14F-4D97-AF65-F5344CB8AC3E}">
        <p14:creationId xmlns:p14="http://schemas.microsoft.com/office/powerpoint/2010/main" val="327632685"/>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32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22320351-96FE-4782-A994-50CB4C89D602}"/>
              </a:ext>
            </a:extLst>
          </p:cNvPr>
          <p:cNvSpPr>
            <a:spLocks noGrp="1"/>
          </p:cNvSpPr>
          <p:nvPr>
            <p:ph type="pic" sz="quarter" idx="10"/>
          </p:nvPr>
        </p:nvSpPr>
        <p:spPr>
          <a:xfrm>
            <a:off x="827088" y="2516188"/>
            <a:ext cx="4230687" cy="2592387"/>
          </a:xfrm>
          <a:prstGeom prst="rect">
            <a:avLst/>
          </a:prstGeom>
        </p:spPr>
        <p:txBody>
          <a:bodyPr/>
          <a:lstStyle/>
          <a:p>
            <a:endParaRPr lang="en-US"/>
          </a:p>
        </p:txBody>
      </p:sp>
    </p:spTree>
    <p:extLst>
      <p:ext uri="{BB962C8B-B14F-4D97-AF65-F5344CB8AC3E}">
        <p14:creationId xmlns:p14="http://schemas.microsoft.com/office/powerpoint/2010/main" val="3107407618"/>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34_Custom Layout">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44C295AA-AFA1-4437-B442-72D172C28496}"/>
              </a:ext>
            </a:extLst>
          </p:cNvPr>
          <p:cNvSpPr>
            <a:spLocks noGrp="1"/>
          </p:cNvSpPr>
          <p:nvPr>
            <p:ph type="pic" sz="quarter" idx="10"/>
          </p:nvPr>
        </p:nvSpPr>
        <p:spPr>
          <a:xfrm>
            <a:off x="847725" y="4365625"/>
            <a:ext cx="10496550" cy="2492375"/>
          </a:xfrm>
          <a:prstGeom prst="rect">
            <a:avLst/>
          </a:prstGeom>
        </p:spPr>
        <p:txBody>
          <a:bodyPr/>
          <a:lstStyle/>
          <a:p>
            <a:endParaRPr lang="en-US"/>
          </a:p>
        </p:txBody>
      </p:sp>
    </p:spTree>
    <p:extLst>
      <p:ext uri="{BB962C8B-B14F-4D97-AF65-F5344CB8AC3E}">
        <p14:creationId xmlns:p14="http://schemas.microsoft.com/office/powerpoint/2010/main" val="1933837175"/>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35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47E0FBE4-AB41-42D5-A358-D13C9D1F64FE}"/>
              </a:ext>
            </a:extLst>
          </p:cNvPr>
          <p:cNvSpPr>
            <a:spLocks noGrp="1"/>
          </p:cNvSpPr>
          <p:nvPr>
            <p:ph type="pic" sz="quarter" idx="10"/>
          </p:nvPr>
        </p:nvSpPr>
        <p:spPr>
          <a:xfrm>
            <a:off x="5951983" y="2781300"/>
            <a:ext cx="2233613" cy="3148013"/>
          </a:xfrm>
          <a:prstGeom prst="rect">
            <a:avLst/>
          </a:prstGeom>
        </p:spPr>
        <p:txBody>
          <a:bodyPr/>
          <a:lstStyle/>
          <a:p>
            <a:endParaRPr lang="en-US"/>
          </a:p>
        </p:txBody>
      </p:sp>
    </p:spTree>
    <p:extLst>
      <p:ext uri="{BB962C8B-B14F-4D97-AF65-F5344CB8AC3E}">
        <p14:creationId xmlns:p14="http://schemas.microsoft.com/office/powerpoint/2010/main" val="2876000242"/>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36_Custom Layout">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439B2BDE-EBE2-45B5-8FAD-A40CFB286280}"/>
              </a:ext>
            </a:extLst>
          </p:cNvPr>
          <p:cNvSpPr>
            <a:spLocks noGrp="1"/>
          </p:cNvSpPr>
          <p:nvPr>
            <p:ph type="pic" sz="quarter" idx="10"/>
          </p:nvPr>
        </p:nvSpPr>
        <p:spPr>
          <a:xfrm>
            <a:off x="7964488" y="1649413"/>
            <a:ext cx="4227512" cy="5208587"/>
          </a:xfrm>
          <a:prstGeom prst="rect">
            <a:avLst/>
          </a:prstGeom>
        </p:spPr>
        <p:txBody>
          <a:bodyPr/>
          <a:lstStyle/>
          <a:p>
            <a:endParaRPr lang="en-US"/>
          </a:p>
        </p:txBody>
      </p:sp>
    </p:spTree>
    <p:extLst>
      <p:ext uri="{BB962C8B-B14F-4D97-AF65-F5344CB8AC3E}">
        <p14:creationId xmlns:p14="http://schemas.microsoft.com/office/powerpoint/2010/main" val="1548167820"/>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40_Custom Layou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06CCAC1E-2878-4F25-967A-6AFE8C053C58}"/>
              </a:ext>
            </a:extLst>
          </p:cNvPr>
          <p:cNvSpPr>
            <a:spLocks noGrp="1"/>
          </p:cNvSpPr>
          <p:nvPr>
            <p:ph type="pic" sz="quarter" idx="10"/>
          </p:nvPr>
        </p:nvSpPr>
        <p:spPr>
          <a:xfrm>
            <a:off x="808038" y="2276475"/>
            <a:ext cx="2881312" cy="3240088"/>
          </a:xfrm>
          <a:prstGeom prst="rect">
            <a:avLst/>
          </a:prstGeom>
        </p:spPr>
        <p:txBody>
          <a:bodyPr/>
          <a:lstStyle/>
          <a:p>
            <a:endParaRPr lang="en-US"/>
          </a:p>
        </p:txBody>
      </p:sp>
      <p:sp>
        <p:nvSpPr>
          <p:cNvPr id="8" name="Picture Placeholder 7">
            <a:extLst>
              <a:ext uri="{FF2B5EF4-FFF2-40B4-BE49-F238E27FC236}">
                <a16:creationId xmlns:a16="http://schemas.microsoft.com/office/drawing/2014/main" id="{E9D9C21D-E790-4CFC-8FA0-503C1220F9DE}"/>
              </a:ext>
            </a:extLst>
          </p:cNvPr>
          <p:cNvSpPr>
            <a:spLocks noGrp="1"/>
          </p:cNvSpPr>
          <p:nvPr>
            <p:ph type="pic" sz="quarter" idx="11"/>
          </p:nvPr>
        </p:nvSpPr>
        <p:spPr>
          <a:xfrm>
            <a:off x="7319963" y="2276475"/>
            <a:ext cx="4872037" cy="3240088"/>
          </a:xfrm>
          <a:prstGeom prst="rect">
            <a:avLst/>
          </a:prstGeom>
        </p:spPr>
        <p:txBody>
          <a:bodyPr/>
          <a:lstStyle/>
          <a:p>
            <a:endParaRPr lang="en-US"/>
          </a:p>
        </p:txBody>
      </p:sp>
    </p:spTree>
    <p:extLst>
      <p:ext uri="{BB962C8B-B14F-4D97-AF65-F5344CB8AC3E}">
        <p14:creationId xmlns:p14="http://schemas.microsoft.com/office/powerpoint/2010/main" val="4193499340"/>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41_Custom Layou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5F096CA8-DCA1-4031-A8E6-33DC25B357FD}"/>
              </a:ext>
            </a:extLst>
          </p:cNvPr>
          <p:cNvSpPr>
            <a:spLocks noGrp="1"/>
          </p:cNvSpPr>
          <p:nvPr>
            <p:ph type="pic" sz="quarter" idx="10"/>
          </p:nvPr>
        </p:nvSpPr>
        <p:spPr>
          <a:xfrm>
            <a:off x="839788" y="0"/>
            <a:ext cx="5256212" cy="3429000"/>
          </a:xfrm>
          <a:prstGeom prst="rect">
            <a:avLst/>
          </a:prstGeom>
        </p:spPr>
        <p:txBody>
          <a:bodyPr/>
          <a:lstStyle/>
          <a:p>
            <a:endParaRPr lang="en-US"/>
          </a:p>
        </p:txBody>
      </p:sp>
      <p:sp>
        <p:nvSpPr>
          <p:cNvPr id="8" name="Picture Placeholder 7">
            <a:extLst>
              <a:ext uri="{FF2B5EF4-FFF2-40B4-BE49-F238E27FC236}">
                <a16:creationId xmlns:a16="http://schemas.microsoft.com/office/drawing/2014/main" id="{78ED9FB4-8FD9-46E4-A175-5B65B6F69614}"/>
              </a:ext>
            </a:extLst>
          </p:cNvPr>
          <p:cNvSpPr>
            <a:spLocks noGrp="1"/>
          </p:cNvSpPr>
          <p:nvPr>
            <p:ph type="pic" sz="quarter" idx="11"/>
          </p:nvPr>
        </p:nvSpPr>
        <p:spPr>
          <a:xfrm>
            <a:off x="8904288" y="2492375"/>
            <a:ext cx="2132012" cy="3554413"/>
          </a:xfrm>
          <a:prstGeom prst="rect">
            <a:avLst/>
          </a:prstGeom>
        </p:spPr>
        <p:txBody>
          <a:bodyPr/>
          <a:lstStyle/>
          <a:p>
            <a:endParaRPr lang="en-US"/>
          </a:p>
        </p:txBody>
      </p:sp>
    </p:spTree>
    <p:extLst>
      <p:ext uri="{BB962C8B-B14F-4D97-AF65-F5344CB8AC3E}">
        <p14:creationId xmlns:p14="http://schemas.microsoft.com/office/powerpoint/2010/main" val="882588671"/>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42_Custom Layout">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291E6663-3F52-47E0-B8D7-A9ADDDA4A163}"/>
              </a:ext>
            </a:extLst>
          </p:cNvPr>
          <p:cNvSpPr>
            <a:spLocks noGrp="1"/>
          </p:cNvSpPr>
          <p:nvPr>
            <p:ph type="pic" sz="quarter" idx="10"/>
          </p:nvPr>
        </p:nvSpPr>
        <p:spPr>
          <a:xfrm>
            <a:off x="5159375" y="0"/>
            <a:ext cx="2808288" cy="5143500"/>
          </a:xfrm>
          <a:prstGeom prst="rect">
            <a:avLst/>
          </a:prstGeom>
        </p:spPr>
        <p:txBody>
          <a:bodyPr/>
          <a:lstStyle/>
          <a:p>
            <a:endParaRPr lang="en-US"/>
          </a:p>
        </p:txBody>
      </p:sp>
    </p:spTree>
    <p:extLst>
      <p:ext uri="{BB962C8B-B14F-4D97-AF65-F5344CB8AC3E}">
        <p14:creationId xmlns:p14="http://schemas.microsoft.com/office/powerpoint/2010/main" val="1401473653"/>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43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B94D40D4-4125-4433-A525-8F84991740C9}"/>
              </a:ext>
            </a:extLst>
          </p:cNvPr>
          <p:cNvSpPr>
            <a:spLocks noGrp="1"/>
          </p:cNvSpPr>
          <p:nvPr>
            <p:ph type="pic" sz="quarter" idx="10"/>
          </p:nvPr>
        </p:nvSpPr>
        <p:spPr>
          <a:xfrm>
            <a:off x="9466263" y="1851025"/>
            <a:ext cx="1082675" cy="1082675"/>
          </a:xfrm>
          <a:prstGeom prst="rect">
            <a:avLst/>
          </a:prstGeom>
        </p:spPr>
        <p:txBody>
          <a:bodyPr/>
          <a:lstStyle/>
          <a:p>
            <a:endParaRPr lang="en-US"/>
          </a:p>
        </p:txBody>
      </p:sp>
      <p:sp>
        <p:nvSpPr>
          <p:cNvPr id="8" name="Picture Placeholder 6">
            <a:extLst>
              <a:ext uri="{FF2B5EF4-FFF2-40B4-BE49-F238E27FC236}">
                <a16:creationId xmlns:a16="http://schemas.microsoft.com/office/drawing/2014/main" id="{DF8ABC9E-7286-466C-9062-17EE8AFB998C}"/>
              </a:ext>
            </a:extLst>
          </p:cNvPr>
          <p:cNvSpPr>
            <a:spLocks noGrp="1"/>
          </p:cNvSpPr>
          <p:nvPr>
            <p:ph type="pic" sz="quarter" idx="11"/>
          </p:nvPr>
        </p:nvSpPr>
        <p:spPr>
          <a:xfrm>
            <a:off x="9466263" y="3318499"/>
            <a:ext cx="1082675" cy="1082675"/>
          </a:xfrm>
          <a:prstGeom prst="rect">
            <a:avLst/>
          </a:prstGeom>
        </p:spPr>
        <p:txBody>
          <a:bodyPr/>
          <a:lstStyle/>
          <a:p>
            <a:endParaRPr lang="en-US" dirty="0"/>
          </a:p>
        </p:txBody>
      </p:sp>
      <p:sp>
        <p:nvSpPr>
          <p:cNvPr id="9" name="Picture Placeholder 6">
            <a:extLst>
              <a:ext uri="{FF2B5EF4-FFF2-40B4-BE49-F238E27FC236}">
                <a16:creationId xmlns:a16="http://schemas.microsoft.com/office/drawing/2014/main" id="{43969927-D482-4594-B855-1EDA8B15F973}"/>
              </a:ext>
            </a:extLst>
          </p:cNvPr>
          <p:cNvSpPr>
            <a:spLocks noGrp="1"/>
          </p:cNvSpPr>
          <p:nvPr>
            <p:ph type="pic" sz="quarter" idx="12"/>
          </p:nvPr>
        </p:nvSpPr>
        <p:spPr>
          <a:xfrm>
            <a:off x="9466263" y="4785973"/>
            <a:ext cx="1082675" cy="1082675"/>
          </a:xfrm>
          <a:prstGeom prst="rect">
            <a:avLst/>
          </a:prstGeom>
        </p:spPr>
        <p:txBody>
          <a:bodyPr/>
          <a:lstStyle/>
          <a:p>
            <a:endParaRPr lang="en-US" dirty="0"/>
          </a:p>
        </p:txBody>
      </p:sp>
    </p:spTree>
    <p:extLst>
      <p:ext uri="{BB962C8B-B14F-4D97-AF65-F5344CB8AC3E}">
        <p14:creationId xmlns:p14="http://schemas.microsoft.com/office/powerpoint/2010/main" val="415794978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815975" y="2234263"/>
            <a:ext cx="3524641" cy="3757881"/>
          </a:xfrm>
          <a:prstGeom prst="rect">
            <a:avLst/>
          </a:prstGeom>
        </p:spPr>
        <p:txBody>
          <a:bodyPr/>
          <a:lstStyle/>
          <a:p>
            <a:endParaRPr lang="en-US"/>
          </a:p>
        </p:txBody>
      </p:sp>
    </p:spTree>
    <p:extLst>
      <p:ext uri="{BB962C8B-B14F-4D97-AF65-F5344CB8AC3E}">
        <p14:creationId xmlns:p14="http://schemas.microsoft.com/office/powerpoint/2010/main" val="2539056017"/>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44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1C93F453-9F8E-4ACF-A155-A9F66A88D1AF}"/>
              </a:ext>
            </a:extLst>
          </p:cNvPr>
          <p:cNvSpPr>
            <a:spLocks noGrp="1"/>
          </p:cNvSpPr>
          <p:nvPr>
            <p:ph type="pic" sz="quarter" idx="10"/>
          </p:nvPr>
        </p:nvSpPr>
        <p:spPr>
          <a:xfrm>
            <a:off x="820738" y="2149475"/>
            <a:ext cx="1939925" cy="3313113"/>
          </a:xfrm>
          <a:prstGeom prst="rect">
            <a:avLst/>
          </a:prstGeom>
        </p:spPr>
        <p:txBody>
          <a:bodyPr/>
          <a:lstStyle/>
          <a:p>
            <a:endParaRPr lang="en-US"/>
          </a:p>
        </p:txBody>
      </p:sp>
      <p:sp>
        <p:nvSpPr>
          <p:cNvPr id="9" name="Picture Placeholder 8">
            <a:extLst>
              <a:ext uri="{FF2B5EF4-FFF2-40B4-BE49-F238E27FC236}">
                <a16:creationId xmlns:a16="http://schemas.microsoft.com/office/drawing/2014/main" id="{5B1E9E89-89FC-498F-9E21-74C4924D69CF}"/>
              </a:ext>
            </a:extLst>
          </p:cNvPr>
          <p:cNvSpPr>
            <a:spLocks noGrp="1"/>
          </p:cNvSpPr>
          <p:nvPr>
            <p:ph type="pic" sz="quarter" idx="11"/>
          </p:nvPr>
        </p:nvSpPr>
        <p:spPr>
          <a:xfrm>
            <a:off x="2760663" y="2149475"/>
            <a:ext cx="1941512" cy="3313113"/>
          </a:xfrm>
          <a:prstGeom prst="rect">
            <a:avLst/>
          </a:prstGeom>
        </p:spPr>
        <p:txBody>
          <a:bodyPr/>
          <a:lstStyle/>
          <a:p>
            <a:endParaRPr lang="en-US"/>
          </a:p>
        </p:txBody>
      </p:sp>
      <p:sp>
        <p:nvSpPr>
          <p:cNvPr id="11" name="Picture Placeholder 10">
            <a:extLst>
              <a:ext uri="{FF2B5EF4-FFF2-40B4-BE49-F238E27FC236}">
                <a16:creationId xmlns:a16="http://schemas.microsoft.com/office/drawing/2014/main" id="{6C966AA6-1943-4A49-8AF3-B1438D12BCDF}"/>
              </a:ext>
            </a:extLst>
          </p:cNvPr>
          <p:cNvSpPr>
            <a:spLocks noGrp="1"/>
          </p:cNvSpPr>
          <p:nvPr>
            <p:ph type="pic" sz="quarter" idx="12"/>
          </p:nvPr>
        </p:nvSpPr>
        <p:spPr>
          <a:xfrm>
            <a:off x="4702175" y="2149475"/>
            <a:ext cx="1939925" cy="3313113"/>
          </a:xfrm>
          <a:prstGeom prst="rect">
            <a:avLst/>
          </a:prstGeom>
        </p:spPr>
        <p:txBody>
          <a:bodyPr/>
          <a:lstStyle/>
          <a:p>
            <a:endParaRPr lang="en-US"/>
          </a:p>
        </p:txBody>
      </p:sp>
    </p:spTree>
    <p:extLst>
      <p:ext uri="{BB962C8B-B14F-4D97-AF65-F5344CB8AC3E}">
        <p14:creationId xmlns:p14="http://schemas.microsoft.com/office/powerpoint/2010/main" val="2801649376"/>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45_Custom Layout">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6D580FCE-91C0-4F8C-B841-6F0A57C2FA41}"/>
              </a:ext>
            </a:extLst>
          </p:cNvPr>
          <p:cNvSpPr>
            <a:spLocks noGrp="1"/>
          </p:cNvSpPr>
          <p:nvPr>
            <p:ph type="pic" sz="quarter" idx="10"/>
          </p:nvPr>
        </p:nvSpPr>
        <p:spPr>
          <a:xfrm>
            <a:off x="5848350" y="3835400"/>
            <a:ext cx="5030788" cy="3022600"/>
          </a:xfrm>
          <a:prstGeom prst="rect">
            <a:avLst/>
          </a:prstGeom>
        </p:spPr>
        <p:txBody>
          <a:bodyPr/>
          <a:lstStyle/>
          <a:p>
            <a:endParaRPr lang="en-US"/>
          </a:p>
        </p:txBody>
      </p:sp>
    </p:spTree>
    <p:extLst>
      <p:ext uri="{BB962C8B-B14F-4D97-AF65-F5344CB8AC3E}">
        <p14:creationId xmlns:p14="http://schemas.microsoft.com/office/powerpoint/2010/main" val="1170633822"/>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46_Custom Layout">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8EEC9AF8-2F18-4704-B427-A57E4A27C212}"/>
              </a:ext>
            </a:extLst>
          </p:cNvPr>
          <p:cNvSpPr>
            <a:spLocks noGrp="1"/>
          </p:cNvSpPr>
          <p:nvPr>
            <p:ph type="pic" sz="quarter" idx="10"/>
          </p:nvPr>
        </p:nvSpPr>
        <p:spPr>
          <a:xfrm>
            <a:off x="698500" y="2143125"/>
            <a:ext cx="2095500" cy="1655763"/>
          </a:xfrm>
          <a:prstGeom prst="rect">
            <a:avLst/>
          </a:prstGeom>
        </p:spPr>
        <p:txBody>
          <a:bodyPr/>
          <a:lstStyle/>
          <a:p>
            <a:endParaRPr lang="en-US"/>
          </a:p>
        </p:txBody>
      </p:sp>
      <p:sp>
        <p:nvSpPr>
          <p:cNvPr id="10" name="Picture Placeholder 9">
            <a:extLst>
              <a:ext uri="{FF2B5EF4-FFF2-40B4-BE49-F238E27FC236}">
                <a16:creationId xmlns:a16="http://schemas.microsoft.com/office/drawing/2014/main" id="{E19511D4-E572-4ECE-BE03-A2F4898CC35D}"/>
              </a:ext>
            </a:extLst>
          </p:cNvPr>
          <p:cNvSpPr>
            <a:spLocks noGrp="1"/>
          </p:cNvSpPr>
          <p:nvPr>
            <p:ph type="pic" sz="quarter" idx="11"/>
          </p:nvPr>
        </p:nvSpPr>
        <p:spPr>
          <a:xfrm>
            <a:off x="3386138" y="2143125"/>
            <a:ext cx="2097087" cy="1655763"/>
          </a:xfrm>
          <a:prstGeom prst="rect">
            <a:avLst/>
          </a:prstGeom>
        </p:spPr>
        <p:txBody>
          <a:bodyPr/>
          <a:lstStyle/>
          <a:p>
            <a:endParaRPr lang="en-US"/>
          </a:p>
        </p:txBody>
      </p:sp>
      <p:sp>
        <p:nvSpPr>
          <p:cNvPr id="12" name="Picture Placeholder 11">
            <a:extLst>
              <a:ext uri="{FF2B5EF4-FFF2-40B4-BE49-F238E27FC236}">
                <a16:creationId xmlns:a16="http://schemas.microsoft.com/office/drawing/2014/main" id="{12ABE334-5A5C-408C-8632-E904825E4785}"/>
              </a:ext>
            </a:extLst>
          </p:cNvPr>
          <p:cNvSpPr>
            <a:spLocks noGrp="1"/>
          </p:cNvSpPr>
          <p:nvPr>
            <p:ph type="pic" sz="quarter" idx="12"/>
          </p:nvPr>
        </p:nvSpPr>
        <p:spPr>
          <a:xfrm>
            <a:off x="6073775" y="2143125"/>
            <a:ext cx="2095500" cy="1655763"/>
          </a:xfrm>
          <a:prstGeom prst="rect">
            <a:avLst/>
          </a:prstGeom>
        </p:spPr>
        <p:txBody>
          <a:bodyPr/>
          <a:lstStyle/>
          <a:p>
            <a:endParaRPr lang="en-US"/>
          </a:p>
        </p:txBody>
      </p:sp>
      <p:sp>
        <p:nvSpPr>
          <p:cNvPr id="14" name="Picture Placeholder 13">
            <a:extLst>
              <a:ext uri="{FF2B5EF4-FFF2-40B4-BE49-F238E27FC236}">
                <a16:creationId xmlns:a16="http://schemas.microsoft.com/office/drawing/2014/main" id="{D08DCE40-BC50-476C-88F9-CB75D62647D2}"/>
              </a:ext>
            </a:extLst>
          </p:cNvPr>
          <p:cNvSpPr>
            <a:spLocks noGrp="1"/>
          </p:cNvSpPr>
          <p:nvPr>
            <p:ph type="pic" sz="quarter" idx="13"/>
          </p:nvPr>
        </p:nvSpPr>
        <p:spPr>
          <a:xfrm>
            <a:off x="8759825" y="2143125"/>
            <a:ext cx="2097088" cy="1655763"/>
          </a:xfrm>
          <a:prstGeom prst="rect">
            <a:avLst/>
          </a:prstGeom>
        </p:spPr>
        <p:txBody>
          <a:bodyPr/>
          <a:lstStyle/>
          <a:p>
            <a:endParaRPr lang="en-US"/>
          </a:p>
        </p:txBody>
      </p:sp>
    </p:spTree>
    <p:extLst>
      <p:ext uri="{BB962C8B-B14F-4D97-AF65-F5344CB8AC3E}">
        <p14:creationId xmlns:p14="http://schemas.microsoft.com/office/powerpoint/2010/main" val="3170183908"/>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userDrawn="1">
  <p:cSld name="47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F0B17ECF-4949-40E9-889D-3130FAC7DBF3}"/>
              </a:ext>
            </a:extLst>
          </p:cNvPr>
          <p:cNvSpPr>
            <a:spLocks noGrp="1"/>
          </p:cNvSpPr>
          <p:nvPr>
            <p:ph type="pic" sz="quarter" idx="10"/>
          </p:nvPr>
        </p:nvSpPr>
        <p:spPr>
          <a:xfrm>
            <a:off x="1148633" y="3344863"/>
            <a:ext cx="807230" cy="807161"/>
          </a:xfrm>
          <a:prstGeom prst="ellipse">
            <a:avLst/>
          </a:prstGeom>
        </p:spPr>
        <p:txBody>
          <a:bodyPr/>
          <a:lstStyle/>
          <a:p>
            <a:endParaRPr lang="en-US"/>
          </a:p>
        </p:txBody>
      </p:sp>
      <p:sp>
        <p:nvSpPr>
          <p:cNvPr id="8" name="Picture Placeholder 6">
            <a:extLst>
              <a:ext uri="{FF2B5EF4-FFF2-40B4-BE49-F238E27FC236}">
                <a16:creationId xmlns:a16="http://schemas.microsoft.com/office/drawing/2014/main" id="{6BCBFE4D-7EF4-4329-A85D-892C7843119F}"/>
              </a:ext>
            </a:extLst>
          </p:cNvPr>
          <p:cNvSpPr>
            <a:spLocks noGrp="1"/>
          </p:cNvSpPr>
          <p:nvPr>
            <p:ph type="pic" sz="quarter" idx="11"/>
          </p:nvPr>
        </p:nvSpPr>
        <p:spPr>
          <a:xfrm>
            <a:off x="4753436" y="3344863"/>
            <a:ext cx="807230" cy="807161"/>
          </a:xfrm>
          <a:prstGeom prst="ellipse">
            <a:avLst/>
          </a:prstGeom>
        </p:spPr>
        <p:txBody>
          <a:bodyPr/>
          <a:lstStyle/>
          <a:p>
            <a:endParaRPr lang="en-US"/>
          </a:p>
        </p:txBody>
      </p:sp>
      <p:sp>
        <p:nvSpPr>
          <p:cNvPr id="9" name="Picture Placeholder 6">
            <a:extLst>
              <a:ext uri="{FF2B5EF4-FFF2-40B4-BE49-F238E27FC236}">
                <a16:creationId xmlns:a16="http://schemas.microsoft.com/office/drawing/2014/main" id="{D3BD7A77-63BE-4575-B9AA-E231023E05BF}"/>
              </a:ext>
            </a:extLst>
          </p:cNvPr>
          <p:cNvSpPr>
            <a:spLocks noGrp="1"/>
          </p:cNvSpPr>
          <p:nvPr>
            <p:ph type="pic" sz="quarter" idx="12"/>
          </p:nvPr>
        </p:nvSpPr>
        <p:spPr>
          <a:xfrm>
            <a:off x="8358243" y="3344863"/>
            <a:ext cx="807230" cy="807161"/>
          </a:xfrm>
          <a:prstGeom prst="ellipse">
            <a:avLst/>
          </a:prstGeom>
        </p:spPr>
        <p:txBody>
          <a:bodyPr/>
          <a:lstStyle/>
          <a:p>
            <a:endParaRPr lang="en-US"/>
          </a:p>
        </p:txBody>
      </p:sp>
    </p:spTree>
    <p:extLst>
      <p:ext uri="{BB962C8B-B14F-4D97-AF65-F5344CB8AC3E}">
        <p14:creationId xmlns:p14="http://schemas.microsoft.com/office/powerpoint/2010/main" val="35916654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5C24CE0C-A5D6-4DED-8207-FFA9E15A8949}"/>
              </a:ext>
            </a:extLst>
          </p:cNvPr>
          <p:cNvSpPr>
            <a:spLocks noGrp="1"/>
          </p:cNvSpPr>
          <p:nvPr>
            <p:ph type="pic" sz="quarter" idx="10"/>
          </p:nvPr>
        </p:nvSpPr>
        <p:spPr>
          <a:xfrm>
            <a:off x="0" y="2997200"/>
            <a:ext cx="5159375" cy="3860800"/>
          </a:xfrm>
          <a:prstGeom prst="rect">
            <a:avLst/>
          </a:prstGeom>
        </p:spPr>
        <p:txBody>
          <a:bodyPr/>
          <a:lstStyle/>
          <a:p>
            <a:endParaRPr lang="en-US"/>
          </a:p>
        </p:txBody>
      </p:sp>
    </p:spTree>
    <p:extLst>
      <p:ext uri="{BB962C8B-B14F-4D97-AF65-F5344CB8AC3E}">
        <p14:creationId xmlns:p14="http://schemas.microsoft.com/office/powerpoint/2010/main" val="22859709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70F7D288-1146-4854-8C83-C00232A93DD9}"/>
              </a:ext>
            </a:extLst>
          </p:cNvPr>
          <p:cNvSpPr>
            <a:spLocks noGrp="1"/>
          </p:cNvSpPr>
          <p:nvPr>
            <p:ph type="pic" sz="quarter" idx="10"/>
          </p:nvPr>
        </p:nvSpPr>
        <p:spPr>
          <a:xfrm>
            <a:off x="7032625" y="0"/>
            <a:ext cx="3743325" cy="4365625"/>
          </a:xfrm>
          <a:prstGeom prst="rect">
            <a:avLst/>
          </a:prstGeom>
        </p:spPr>
        <p:txBody>
          <a:bodyPr/>
          <a:lstStyle/>
          <a:p>
            <a:endParaRPr lang="en-US"/>
          </a:p>
        </p:txBody>
      </p:sp>
      <p:sp>
        <p:nvSpPr>
          <p:cNvPr id="8" name="Picture Placeholder 7">
            <a:extLst>
              <a:ext uri="{FF2B5EF4-FFF2-40B4-BE49-F238E27FC236}">
                <a16:creationId xmlns:a16="http://schemas.microsoft.com/office/drawing/2014/main" id="{57BCF4E8-4AB6-4308-BC15-B90C0B8692D4}"/>
              </a:ext>
            </a:extLst>
          </p:cNvPr>
          <p:cNvSpPr>
            <a:spLocks noGrp="1"/>
          </p:cNvSpPr>
          <p:nvPr>
            <p:ph type="pic" sz="quarter" idx="11"/>
          </p:nvPr>
        </p:nvSpPr>
        <p:spPr>
          <a:xfrm>
            <a:off x="7032625" y="4581525"/>
            <a:ext cx="3743895" cy="2276475"/>
          </a:xfrm>
          <a:prstGeom prst="rect">
            <a:avLst/>
          </a:prstGeom>
        </p:spPr>
        <p:txBody>
          <a:bodyPr/>
          <a:lstStyle/>
          <a:p>
            <a:endParaRPr lang="en-US"/>
          </a:p>
        </p:txBody>
      </p:sp>
    </p:spTree>
    <p:extLst>
      <p:ext uri="{BB962C8B-B14F-4D97-AF65-F5344CB8AC3E}">
        <p14:creationId xmlns:p14="http://schemas.microsoft.com/office/powerpoint/2010/main" val="29584313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17096146-7451-4181-A88C-46E72C1FDF9E}"/>
              </a:ext>
            </a:extLst>
          </p:cNvPr>
          <p:cNvSpPr>
            <a:spLocks noGrp="1"/>
          </p:cNvSpPr>
          <p:nvPr>
            <p:ph type="pic" sz="quarter" idx="10"/>
          </p:nvPr>
        </p:nvSpPr>
        <p:spPr>
          <a:xfrm>
            <a:off x="8904288" y="0"/>
            <a:ext cx="3287712" cy="3432175"/>
          </a:xfrm>
          <a:prstGeom prst="rect">
            <a:avLst/>
          </a:prstGeom>
        </p:spPr>
        <p:txBody>
          <a:bodyPr/>
          <a:lstStyle/>
          <a:p>
            <a:endParaRPr lang="en-US"/>
          </a:p>
        </p:txBody>
      </p:sp>
      <p:sp>
        <p:nvSpPr>
          <p:cNvPr id="8" name="Picture Placeholder 7">
            <a:extLst>
              <a:ext uri="{FF2B5EF4-FFF2-40B4-BE49-F238E27FC236}">
                <a16:creationId xmlns:a16="http://schemas.microsoft.com/office/drawing/2014/main" id="{7F8D0F49-540D-4A43-B81B-D3808291595A}"/>
              </a:ext>
            </a:extLst>
          </p:cNvPr>
          <p:cNvSpPr>
            <a:spLocks noGrp="1"/>
          </p:cNvSpPr>
          <p:nvPr>
            <p:ph type="pic" sz="quarter" idx="11"/>
          </p:nvPr>
        </p:nvSpPr>
        <p:spPr>
          <a:xfrm>
            <a:off x="8904288" y="3425825"/>
            <a:ext cx="3287712" cy="3432175"/>
          </a:xfrm>
          <a:prstGeom prst="rect">
            <a:avLst/>
          </a:prstGeom>
        </p:spPr>
        <p:txBody>
          <a:bodyPr/>
          <a:lstStyle/>
          <a:p>
            <a:endParaRPr lang="en-US"/>
          </a:p>
        </p:txBody>
      </p:sp>
    </p:spTree>
    <p:extLst>
      <p:ext uri="{BB962C8B-B14F-4D97-AF65-F5344CB8AC3E}">
        <p14:creationId xmlns:p14="http://schemas.microsoft.com/office/powerpoint/2010/main" val="79599218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1D6B004F-86CD-480F-9A5F-83B14DAC2759}"/>
              </a:ext>
            </a:extLst>
          </p:cNvPr>
          <p:cNvSpPr>
            <a:spLocks noGrp="1"/>
          </p:cNvSpPr>
          <p:nvPr>
            <p:ph type="pic" sz="quarter" idx="10"/>
          </p:nvPr>
        </p:nvSpPr>
        <p:spPr>
          <a:xfrm>
            <a:off x="7032625" y="620713"/>
            <a:ext cx="5159375" cy="5616575"/>
          </a:xfrm>
          <a:prstGeom prst="rect">
            <a:avLst/>
          </a:prstGeom>
        </p:spPr>
        <p:txBody>
          <a:bodyPr/>
          <a:lstStyle/>
          <a:p>
            <a:endParaRPr lang="en-US"/>
          </a:p>
        </p:txBody>
      </p:sp>
    </p:spTree>
    <p:extLst>
      <p:ext uri="{BB962C8B-B14F-4D97-AF65-F5344CB8AC3E}">
        <p14:creationId xmlns:p14="http://schemas.microsoft.com/office/powerpoint/2010/main" val="2058792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7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8D5FE4B-6DB7-453A-B6D4-20AB4927D400}"/>
              </a:ext>
            </a:extLst>
          </p:cNvPr>
          <p:cNvSpPr>
            <a:spLocks noGrp="1"/>
          </p:cNvSpPr>
          <p:nvPr>
            <p:ph type="pic" sz="quarter" idx="10"/>
          </p:nvPr>
        </p:nvSpPr>
        <p:spPr>
          <a:xfrm>
            <a:off x="7962900" y="1204913"/>
            <a:ext cx="2843213" cy="4867275"/>
          </a:xfrm>
          <a:prstGeom prst="rect">
            <a:avLst/>
          </a:prstGeom>
        </p:spPr>
        <p:txBody>
          <a:bodyPr/>
          <a:lstStyle/>
          <a:p>
            <a:endParaRPr lang="en-US"/>
          </a:p>
        </p:txBody>
      </p:sp>
    </p:spTree>
    <p:extLst>
      <p:ext uri="{BB962C8B-B14F-4D97-AF65-F5344CB8AC3E}">
        <p14:creationId xmlns:p14="http://schemas.microsoft.com/office/powerpoint/2010/main" val="1843284361"/>
      </p:ext>
    </p:extLst>
  </p:cSld>
  <p:clrMapOvr>
    <a:masterClrMapping/>
  </p:clrMapOvr>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7" Type="http://schemas.openxmlformats.org/officeDocument/2006/relationships/slideLayout" Target="../slideLayouts/slideLayout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4"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 Id="rId8" Type="http://schemas.openxmlformats.org/officeDocument/2006/relationships/slideLayout" Target="../slideLayouts/slideLayout8.xml"/><Relationship Id="rId3" Type="http://schemas.openxmlformats.org/officeDocument/2006/relationships/slideLayout" Target="../slideLayouts/slideLayout3.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897554885"/>
      </p:ext>
    </p:extLst>
  </p:cSld>
  <p:clrMap bg1="lt1" tx1="dk1" bg2="lt2" tx2="dk2" accent1="accent1" accent2="accent2" accent3="accent3" accent4="accent4" accent5="accent5" accent6="accent6" hlink="hlink" folHlink="folHlink"/>
  <p:sldLayoutIdLst>
    <p:sldLayoutId id="2147483649" r:id="rId1"/>
    <p:sldLayoutId id="2147483689" r:id="rId2"/>
    <p:sldLayoutId id="2147483650" r:id="rId3"/>
    <p:sldLayoutId id="2147483651" r:id="rId4"/>
    <p:sldLayoutId id="2147483652" r:id="rId5"/>
    <p:sldLayoutId id="2147483653" r:id="rId6"/>
    <p:sldLayoutId id="2147483654" r:id="rId7"/>
    <p:sldLayoutId id="2147483655" r:id="rId8"/>
    <p:sldLayoutId id="2147483658" r:id="rId9"/>
    <p:sldLayoutId id="2147483659" r:id="rId10"/>
    <p:sldLayoutId id="2147483690"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 id="2147483671" r:id="rId22"/>
    <p:sldLayoutId id="2147483672" r:id="rId23"/>
    <p:sldLayoutId id="2147483673" r:id="rId24"/>
    <p:sldLayoutId id="2147483674" r:id="rId25"/>
    <p:sldLayoutId id="2147483676" r:id="rId26"/>
    <p:sldLayoutId id="2147483677" r:id="rId27"/>
    <p:sldLayoutId id="2147483679" r:id="rId28"/>
    <p:sldLayoutId id="2147483680" r:id="rId29"/>
    <p:sldLayoutId id="2147483681" r:id="rId30"/>
    <p:sldLayoutId id="2147483682" r:id="rId31"/>
    <p:sldLayoutId id="2147483683" r:id="rId32"/>
    <p:sldLayoutId id="2147483685" r:id="rId33"/>
    <p:sldLayoutId id="2147483686" r:id="rId34"/>
    <p:sldLayoutId id="2147483687" r:id="rId35"/>
    <p:sldLayoutId id="2147483691" r:id="rId36"/>
    <p:sldLayoutId id="2147483692" r:id="rId37"/>
    <p:sldLayoutId id="2147483693" r:id="rId38"/>
    <p:sldLayoutId id="2147483694" r:id="rId39"/>
    <p:sldLayoutId id="2147483695" r:id="rId40"/>
    <p:sldLayoutId id="2147483696" r:id="rId41"/>
    <p:sldLayoutId id="2147483697" r:id="rId42"/>
    <p:sldLayoutId id="2147483698" r:id="rId43"/>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Rectangle 17">
            <a:extLst>
              <a:ext uri="{FF2B5EF4-FFF2-40B4-BE49-F238E27FC236}">
                <a16:creationId xmlns:a16="http://schemas.microsoft.com/office/drawing/2014/main" id="{9C74FDD3-D6C7-429C-BB1E-F8CF28E33C0F}"/>
              </a:ext>
            </a:extLst>
          </p:cNvPr>
          <p:cNvSpPr/>
          <p:nvPr/>
        </p:nvSpPr>
        <p:spPr>
          <a:xfrm>
            <a:off x="5015880" y="0"/>
            <a:ext cx="7176120" cy="6858001"/>
          </a:xfrm>
          <a:prstGeom prst="rect">
            <a:avLst/>
          </a:prstGeom>
          <a:solidFill>
            <a:srgbClr val="00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TextBox 23">
            <a:extLst>
              <a:ext uri="{FF2B5EF4-FFF2-40B4-BE49-F238E27FC236}">
                <a16:creationId xmlns:a16="http://schemas.microsoft.com/office/drawing/2014/main" id="{81C030DC-24E5-4711-9641-F616A83F5A95}"/>
              </a:ext>
            </a:extLst>
          </p:cNvPr>
          <p:cNvSpPr txBox="1"/>
          <p:nvPr/>
        </p:nvSpPr>
        <p:spPr>
          <a:xfrm>
            <a:off x="5663952" y="1955607"/>
            <a:ext cx="3528006" cy="2272289"/>
          </a:xfrm>
          <a:prstGeom prst="rect">
            <a:avLst/>
          </a:prstGeom>
          <a:noFill/>
        </p:spPr>
        <p:txBody>
          <a:bodyPr wrap="square" rtlCol="0">
            <a:spAutoFit/>
          </a:bodyPr>
          <a:lstStyle/>
          <a:p>
            <a:pPr>
              <a:lnSpc>
                <a:spcPct val="85000"/>
              </a:lnSpc>
            </a:pPr>
            <a:r>
              <a:rPr lang="en-US" sz="5500" dirty="0">
                <a:solidFill>
                  <a:schemeClr val="bg1"/>
                </a:solidFill>
                <a:latin typeface="Brandon Grotesque Bold" panose="020B0803020203060202" pitchFamily="34" charset="0"/>
                <a:ea typeface="NanumMyeongjo" panose="02020603020101020101" pitchFamily="18" charset="-127"/>
                <a:cs typeface="Hind Madurai Medium" panose="02000000000000000000" pitchFamily="2" charset="0"/>
              </a:rPr>
              <a:t>We are about the </a:t>
            </a:r>
            <a:r>
              <a:rPr lang="en-US" sz="5500" dirty="0">
                <a:solidFill>
                  <a:srgbClr val="92D050"/>
                </a:solidFill>
                <a:latin typeface="Brandon Grotesque Bold" panose="020B0803020203060202" pitchFamily="34" charset="0"/>
                <a:ea typeface="NanumMyeongjo" panose="02020603020101020101" pitchFamily="18" charset="-127"/>
                <a:cs typeface="Hind Madurai Medium" panose="02000000000000000000" pitchFamily="2" charset="0"/>
              </a:rPr>
              <a:t>Science</a:t>
            </a:r>
          </a:p>
        </p:txBody>
      </p:sp>
      <p:sp>
        <p:nvSpPr>
          <p:cNvPr id="26" name="TextBox 25">
            <a:extLst>
              <a:ext uri="{FF2B5EF4-FFF2-40B4-BE49-F238E27FC236}">
                <a16:creationId xmlns:a16="http://schemas.microsoft.com/office/drawing/2014/main" id="{13B1D88C-2D85-46DD-BB99-05D6A3D83474}"/>
              </a:ext>
            </a:extLst>
          </p:cNvPr>
          <p:cNvSpPr txBox="1"/>
          <p:nvPr/>
        </p:nvSpPr>
        <p:spPr>
          <a:xfrm>
            <a:off x="5663952" y="592545"/>
            <a:ext cx="1912788" cy="223138"/>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850" spc="600" dirty="0">
                <a:solidFill>
                  <a:schemeClr val="accent2"/>
                </a:solidFill>
                <a:latin typeface="DM Sans" pitchFamily="2" charset="0"/>
                <a:ea typeface="NanumMyeongjo" panose="02020603020101020101" pitchFamily="18" charset="-127"/>
                <a:cs typeface="Arimo" panose="020B0604020202020204" pitchFamily="34" charset="0"/>
              </a:rPr>
              <a:t>PRESENTATION</a:t>
            </a:r>
          </a:p>
        </p:txBody>
      </p:sp>
      <p:sp>
        <p:nvSpPr>
          <p:cNvPr id="106" name="TextBox 105">
            <a:extLst>
              <a:ext uri="{FF2B5EF4-FFF2-40B4-BE49-F238E27FC236}">
                <a16:creationId xmlns:a16="http://schemas.microsoft.com/office/drawing/2014/main" id="{FD63BAA3-0A09-4AAD-970A-53FEB25BF1BA}"/>
              </a:ext>
            </a:extLst>
          </p:cNvPr>
          <p:cNvSpPr txBox="1"/>
          <p:nvPr/>
        </p:nvSpPr>
        <p:spPr>
          <a:xfrm>
            <a:off x="5702050" y="4687067"/>
            <a:ext cx="5002462" cy="156966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600" dirty="0">
                <a:solidFill>
                  <a:schemeClr val="bg1"/>
                </a:solidFill>
                <a:ea typeface="Arimo" panose="020B0604020202020204" pitchFamily="34" charset="0"/>
                <a:cs typeface="Arimo" panose="020B0604020202020204" pitchFamily="34" charset="0"/>
              </a:rPr>
              <a:t>The foundation of Health Quest is based on strict science. We tirelessly and continuously check that our assumptions match up with the scientific studies and if not - we question the assumptions. There are so many diets, interventions and theories out there that we confused on our sense of direction. We are here to change that</a:t>
            </a:r>
          </a:p>
        </p:txBody>
      </p:sp>
      <p:sp>
        <p:nvSpPr>
          <p:cNvPr id="5" name="Rectangle 4">
            <a:extLst>
              <a:ext uri="{FF2B5EF4-FFF2-40B4-BE49-F238E27FC236}">
                <a16:creationId xmlns:a16="http://schemas.microsoft.com/office/drawing/2014/main" id="{0AF2D78C-A28B-49DB-821D-FD2C01266495}"/>
              </a:ext>
            </a:extLst>
          </p:cNvPr>
          <p:cNvSpPr/>
          <p:nvPr/>
        </p:nvSpPr>
        <p:spPr>
          <a:xfrm>
            <a:off x="2589730" y="2816932"/>
            <a:ext cx="1224136" cy="1224136"/>
          </a:xfrm>
          <a:prstGeom prst="rect">
            <a:avLst/>
          </a:prstGeom>
          <a:noFill/>
          <a:ln>
            <a:solidFill>
              <a:srgbClr val="113B2B"/>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TextBox 110">
            <a:extLst>
              <a:ext uri="{FF2B5EF4-FFF2-40B4-BE49-F238E27FC236}">
                <a16:creationId xmlns:a16="http://schemas.microsoft.com/office/drawing/2014/main" id="{83DD471D-FC2F-40F6-B6A8-02EE00CE7535}"/>
              </a:ext>
            </a:extLst>
          </p:cNvPr>
          <p:cNvSpPr txBox="1"/>
          <p:nvPr/>
        </p:nvSpPr>
        <p:spPr>
          <a:xfrm>
            <a:off x="1927610" y="3305890"/>
            <a:ext cx="1612752"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000" b="1" spc="600" dirty="0">
                <a:solidFill>
                  <a:srgbClr val="113B2B"/>
                </a:solidFill>
                <a:latin typeface="Brandon Grotesque Light" panose="020B0303020203060202" pitchFamily="34" charset="0"/>
                <a:ea typeface="NanumMyeongjo" panose="02020603020101020101" pitchFamily="18" charset="-127"/>
                <a:cs typeface="Arimo" panose="020B0604020202020204" pitchFamily="34" charset="0"/>
              </a:rPr>
              <a:t>ABOUT US_</a:t>
            </a:r>
          </a:p>
        </p:txBody>
      </p:sp>
      <p:sp>
        <p:nvSpPr>
          <p:cNvPr id="22" name="TextBox 21">
            <a:extLst>
              <a:ext uri="{FF2B5EF4-FFF2-40B4-BE49-F238E27FC236}">
                <a16:creationId xmlns:a16="http://schemas.microsoft.com/office/drawing/2014/main" id="{79C6B9A1-B473-4358-90E4-5B8F9489832C}"/>
              </a:ext>
            </a:extLst>
          </p:cNvPr>
          <p:cNvSpPr txBox="1"/>
          <p:nvPr/>
        </p:nvSpPr>
        <p:spPr>
          <a:xfrm>
            <a:off x="11478674" y="3075057"/>
            <a:ext cx="236927" cy="707886"/>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000" dirty="0">
                <a:solidFill>
                  <a:schemeClr val="accent2"/>
                </a:solidFill>
                <a:latin typeface="DM Sans" pitchFamily="2" charset="0"/>
                <a:ea typeface="NanumMyeongjo" panose="02020603020101020101" pitchFamily="18" charset="-127"/>
                <a:cs typeface="Arimo" panose="020B0604020202020204" pitchFamily="34" charset="0"/>
              </a:rPr>
              <a:t>2020</a:t>
            </a:r>
          </a:p>
        </p:txBody>
      </p:sp>
      <p:pic>
        <p:nvPicPr>
          <p:cNvPr id="2" name="Picture 1" descr="Logo&#10;&#10;Description automatically generated">
            <a:extLst>
              <a:ext uri="{FF2B5EF4-FFF2-40B4-BE49-F238E27FC236}">
                <a16:creationId xmlns:a16="http://schemas.microsoft.com/office/drawing/2014/main" id="{3DA589EA-D77E-AB5B-CD97-0934DEF862F8}"/>
              </a:ext>
            </a:extLst>
          </p:cNvPr>
          <p:cNvPicPr>
            <a:picLocks noChangeAspect="1"/>
          </p:cNvPicPr>
          <p:nvPr/>
        </p:nvPicPr>
        <p:blipFill>
          <a:blip r:embed="rId2"/>
          <a:stretch>
            <a:fillRect/>
          </a:stretch>
        </p:blipFill>
        <p:spPr>
          <a:xfrm>
            <a:off x="8531783" y="139528"/>
            <a:ext cx="3183818" cy="906033"/>
          </a:xfrm>
          <a:prstGeom prst="rect">
            <a:avLst/>
          </a:prstGeom>
        </p:spPr>
      </p:pic>
    </p:spTree>
    <p:extLst>
      <p:ext uri="{BB962C8B-B14F-4D97-AF65-F5344CB8AC3E}">
        <p14:creationId xmlns:p14="http://schemas.microsoft.com/office/powerpoint/2010/main" val="29158221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Rectangle 11">
            <a:extLst>
              <a:ext uri="{FF2B5EF4-FFF2-40B4-BE49-F238E27FC236}">
                <a16:creationId xmlns:a16="http://schemas.microsoft.com/office/drawing/2014/main" id="{9D39E2EF-1F31-49AF-979B-95204B056F5B}"/>
              </a:ext>
            </a:extLst>
          </p:cNvPr>
          <p:cNvSpPr/>
          <p:nvPr/>
        </p:nvSpPr>
        <p:spPr>
          <a:xfrm>
            <a:off x="4223792" y="0"/>
            <a:ext cx="7968208" cy="685800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TextBox 8">
            <a:extLst>
              <a:ext uri="{FF2B5EF4-FFF2-40B4-BE49-F238E27FC236}">
                <a16:creationId xmlns:a16="http://schemas.microsoft.com/office/drawing/2014/main" id="{81870BB9-FD23-4EF9-A896-05D3687AAECE}"/>
              </a:ext>
            </a:extLst>
          </p:cNvPr>
          <p:cNvSpPr txBox="1"/>
          <p:nvPr/>
        </p:nvSpPr>
        <p:spPr>
          <a:xfrm>
            <a:off x="2151144" y="764704"/>
            <a:ext cx="7889712" cy="843501"/>
          </a:xfrm>
          <a:prstGeom prst="rect">
            <a:avLst/>
          </a:prstGeom>
          <a:noFill/>
        </p:spPr>
        <p:txBody>
          <a:bodyPr wrap="square" rtlCol="0">
            <a:spAutoFit/>
          </a:bodyPr>
          <a:lstStyle/>
          <a:p>
            <a:pPr>
              <a:lnSpc>
                <a:spcPct val="85000"/>
              </a:lnSpc>
            </a:pPr>
            <a:r>
              <a:rPr lang="en-US" sz="5500" b="1" dirty="0">
                <a:solidFill>
                  <a:schemeClr val="accent2"/>
                </a:solidFill>
                <a:ea typeface="NanumMyeongjo" panose="02020603020101020101" pitchFamily="18" charset="-127"/>
                <a:cs typeface="Hind Madurai Medium" panose="02000000000000000000" pitchFamily="2" charset="0"/>
              </a:rPr>
              <a:t>Health </a:t>
            </a:r>
            <a:r>
              <a:rPr lang="en-US" sz="5500" b="1" dirty="0">
                <a:solidFill>
                  <a:schemeClr val="bg1"/>
                </a:solidFill>
                <a:ea typeface="NanumMyeongjo" panose="02020603020101020101" pitchFamily="18" charset="-127"/>
                <a:cs typeface="Hind Madurai Medium" panose="02000000000000000000" pitchFamily="2" charset="0"/>
              </a:rPr>
              <a:t>Quest Science</a:t>
            </a:r>
          </a:p>
        </p:txBody>
      </p:sp>
      <p:sp>
        <p:nvSpPr>
          <p:cNvPr id="16" name="TextBox 15">
            <a:extLst>
              <a:ext uri="{FF2B5EF4-FFF2-40B4-BE49-F238E27FC236}">
                <a16:creationId xmlns:a16="http://schemas.microsoft.com/office/drawing/2014/main" id="{F2009F33-3178-4A31-BE71-12289850AEE1}"/>
              </a:ext>
            </a:extLst>
          </p:cNvPr>
          <p:cNvSpPr txBox="1"/>
          <p:nvPr/>
        </p:nvSpPr>
        <p:spPr>
          <a:xfrm>
            <a:off x="699151" y="3990256"/>
            <a:ext cx="2720323" cy="2462213"/>
          </a:xfrm>
          <a:prstGeom prst="rect">
            <a:avLst/>
          </a:prstGeom>
          <a:noFill/>
        </p:spPr>
        <p:txBody>
          <a:bodyPr wrap="square" rtlCol="0">
            <a:spAutoFit/>
          </a:bodyPr>
          <a:lstStyle>
            <a:defPPr>
              <a:defRPr lang="en-US"/>
            </a:defPPr>
            <a:lvl1pPr>
              <a:defRPr sz="1400">
                <a:latin typeface="Brandon Grotesque Light" panose="020B0303020203060202" pitchFamily="34" charset="0"/>
                <a:ea typeface="Arimo" panose="020B0604020202020204" pitchFamily="34" charset="0"/>
                <a:cs typeface="Arimo"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dirty="0"/>
              <a:t>We are a science based organization that have some of the worlds leading researchers, medical doctors and health practitioners as partners. Our health diagnostics and blood testing are based on the leading risk markers and we base our advice and experience on the scientific published studies and papers.</a:t>
            </a:r>
          </a:p>
          <a:p>
            <a:br>
              <a:rPr lang="en-US" dirty="0"/>
            </a:br>
            <a:endParaRPr lang="en-US" dirty="0"/>
          </a:p>
        </p:txBody>
      </p:sp>
      <p:graphicFrame>
        <p:nvGraphicFramePr>
          <p:cNvPr id="21" name="Chart 20">
            <a:extLst>
              <a:ext uri="{FF2B5EF4-FFF2-40B4-BE49-F238E27FC236}">
                <a16:creationId xmlns:a16="http://schemas.microsoft.com/office/drawing/2014/main" id="{8515D6D6-F0AB-40BB-A6E3-08C96A487E4C}"/>
              </a:ext>
            </a:extLst>
          </p:cNvPr>
          <p:cNvGraphicFramePr/>
          <p:nvPr>
            <p:extLst>
              <p:ext uri="{D42A27DB-BD31-4B8C-83A1-F6EECF244321}">
                <p14:modId xmlns:p14="http://schemas.microsoft.com/office/powerpoint/2010/main" val="4174576232"/>
              </p:ext>
            </p:extLst>
          </p:nvPr>
        </p:nvGraphicFramePr>
        <p:xfrm>
          <a:off x="5010151" y="2238375"/>
          <a:ext cx="5905500" cy="2635052"/>
        </p:xfrm>
        <a:graphic>
          <a:graphicData uri="http://schemas.openxmlformats.org/drawingml/2006/chart">
            <c:chart xmlns:c="http://schemas.openxmlformats.org/drawingml/2006/chart" xmlns:r="http://schemas.openxmlformats.org/officeDocument/2006/relationships" r:id="rId2"/>
          </a:graphicData>
        </a:graphic>
      </p:graphicFrame>
      <p:sp>
        <p:nvSpPr>
          <p:cNvPr id="27" name="Freeform 38">
            <a:extLst>
              <a:ext uri="{FF2B5EF4-FFF2-40B4-BE49-F238E27FC236}">
                <a16:creationId xmlns:a16="http://schemas.microsoft.com/office/drawing/2014/main" id="{78A2FA6A-F438-4E12-B50D-C46FE0B3907F}"/>
              </a:ext>
            </a:extLst>
          </p:cNvPr>
          <p:cNvSpPr>
            <a:spLocks noChangeArrowheads="1"/>
          </p:cNvSpPr>
          <p:nvPr/>
        </p:nvSpPr>
        <p:spPr bwMode="auto">
          <a:xfrm>
            <a:off x="8509668" y="5392884"/>
            <a:ext cx="275558" cy="275558"/>
          </a:xfrm>
          <a:custGeom>
            <a:avLst/>
            <a:gdLst>
              <a:gd name="T0" fmla="*/ 216189 w 609"/>
              <a:gd name="T1" fmla="*/ 15468 h 609"/>
              <a:gd name="T2" fmla="*/ 216189 w 609"/>
              <a:gd name="T3" fmla="*/ 15468 h 609"/>
              <a:gd name="T4" fmla="*/ 216189 w 609"/>
              <a:gd name="T5" fmla="*/ 15468 h 609"/>
              <a:gd name="T6" fmla="*/ 142448 w 609"/>
              <a:gd name="T7" fmla="*/ 211161 h 609"/>
              <a:gd name="T8" fmla="*/ 142448 w 609"/>
              <a:gd name="T9" fmla="*/ 211161 h 609"/>
              <a:gd name="T10" fmla="*/ 132016 w 609"/>
              <a:gd name="T11" fmla="*/ 218715 h 609"/>
              <a:gd name="T12" fmla="*/ 121944 w 609"/>
              <a:gd name="T13" fmla="*/ 211161 h 609"/>
              <a:gd name="T14" fmla="*/ 121944 w 609"/>
              <a:gd name="T15" fmla="*/ 211161 h 609"/>
              <a:gd name="T16" fmla="*/ 101800 w 609"/>
              <a:gd name="T17" fmla="*/ 117272 h 609"/>
              <a:gd name="T18" fmla="*/ 7554 w 609"/>
              <a:gd name="T19" fmla="*/ 96767 h 609"/>
              <a:gd name="T20" fmla="*/ 7554 w 609"/>
              <a:gd name="T21" fmla="*/ 96767 h 609"/>
              <a:gd name="T22" fmla="*/ 0 w 609"/>
              <a:gd name="T23" fmla="*/ 86695 h 609"/>
              <a:gd name="T24" fmla="*/ 7554 w 609"/>
              <a:gd name="T25" fmla="*/ 76263 h 609"/>
              <a:gd name="T26" fmla="*/ 7554 w 609"/>
              <a:gd name="T27" fmla="*/ 76263 h 609"/>
              <a:gd name="T28" fmla="*/ 203239 w 609"/>
              <a:gd name="T29" fmla="*/ 2878 h 609"/>
              <a:gd name="T30" fmla="*/ 203239 w 609"/>
              <a:gd name="T31" fmla="*/ 2878 h 609"/>
              <a:gd name="T32" fmla="*/ 208276 w 609"/>
              <a:gd name="T33" fmla="*/ 0 h 609"/>
              <a:gd name="T34" fmla="*/ 218707 w 609"/>
              <a:gd name="T35" fmla="*/ 10432 h 609"/>
              <a:gd name="T36" fmla="*/ 216189 w 609"/>
              <a:gd name="T37" fmla="*/ 15468 h 609"/>
              <a:gd name="T38" fmla="*/ 45684 w 609"/>
              <a:gd name="T39" fmla="*/ 84177 h 609"/>
              <a:gd name="T40" fmla="*/ 45684 w 609"/>
              <a:gd name="T41" fmla="*/ 84177 h 609"/>
              <a:gd name="T42" fmla="*/ 111872 w 609"/>
              <a:gd name="T43" fmla="*/ 99285 h 609"/>
              <a:gd name="T44" fmla="*/ 111872 w 609"/>
              <a:gd name="T45" fmla="*/ 99285 h 609"/>
              <a:gd name="T46" fmla="*/ 119426 w 609"/>
              <a:gd name="T47" fmla="*/ 106840 h 609"/>
              <a:gd name="T48" fmla="*/ 119426 w 609"/>
              <a:gd name="T49" fmla="*/ 106840 h 609"/>
              <a:gd name="T50" fmla="*/ 134893 w 609"/>
              <a:gd name="T51" fmla="*/ 173030 h 609"/>
              <a:gd name="T52" fmla="*/ 190649 w 609"/>
              <a:gd name="T53" fmla="*/ 28059 h 609"/>
              <a:gd name="T54" fmla="*/ 45684 w 609"/>
              <a:gd name="T55" fmla="*/ 84177 h 609"/>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0" t="0" r="r" b="b"/>
            <a:pathLst>
              <a:path w="609" h="609">
                <a:moveTo>
                  <a:pt x="601" y="43"/>
                </a:moveTo>
                <a:lnTo>
                  <a:pt x="601" y="43"/>
                </a:lnTo>
                <a:cubicBezTo>
                  <a:pt x="396" y="587"/>
                  <a:pt x="396" y="587"/>
                  <a:pt x="396" y="587"/>
                </a:cubicBezTo>
                <a:cubicBezTo>
                  <a:pt x="389" y="601"/>
                  <a:pt x="382" y="608"/>
                  <a:pt x="367" y="608"/>
                </a:cubicBezTo>
                <a:cubicBezTo>
                  <a:pt x="353" y="608"/>
                  <a:pt x="346" y="594"/>
                  <a:pt x="339" y="587"/>
                </a:cubicBezTo>
                <a:cubicBezTo>
                  <a:pt x="283" y="326"/>
                  <a:pt x="283" y="326"/>
                  <a:pt x="283" y="326"/>
                </a:cubicBezTo>
                <a:cubicBezTo>
                  <a:pt x="21" y="269"/>
                  <a:pt x="21" y="269"/>
                  <a:pt x="21" y="269"/>
                </a:cubicBezTo>
                <a:cubicBezTo>
                  <a:pt x="14" y="262"/>
                  <a:pt x="0" y="255"/>
                  <a:pt x="0" y="241"/>
                </a:cubicBezTo>
                <a:cubicBezTo>
                  <a:pt x="0" y="227"/>
                  <a:pt x="7" y="219"/>
                  <a:pt x="21" y="212"/>
                </a:cubicBezTo>
                <a:cubicBezTo>
                  <a:pt x="565" y="8"/>
                  <a:pt x="565" y="8"/>
                  <a:pt x="565" y="8"/>
                </a:cubicBezTo>
                <a:cubicBezTo>
                  <a:pt x="572" y="0"/>
                  <a:pt x="572" y="0"/>
                  <a:pt x="579" y="0"/>
                </a:cubicBezTo>
                <a:cubicBezTo>
                  <a:pt x="594" y="0"/>
                  <a:pt x="608" y="15"/>
                  <a:pt x="608" y="29"/>
                </a:cubicBezTo>
                <a:cubicBezTo>
                  <a:pt x="608" y="36"/>
                  <a:pt x="608" y="36"/>
                  <a:pt x="601" y="43"/>
                </a:cubicBezTo>
                <a:close/>
                <a:moveTo>
                  <a:pt x="127" y="234"/>
                </a:moveTo>
                <a:lnTo>
                  <a:pt x="127" y="234"/>
                </a:lnTo>
                <a:cubicBezTo>
                  <a:pt x="311" y="276"/>
                  <a:pt x="311" y="276"/>
                  <a:pt x="311" y="276"/>
                </a:cubicBezTo>
                <a:cubicBezTo>
                  <a:pt x="318" y="276"/>
                  <a:pt x="332" y="290"/>
                  <a:pt x="332" y="297"/>
                </a:cubicBezTo>
                <a:cubicBezTo>
                  <a:pt x="375" y="481"/>
                  <a:pt x="375" y="481"/>
                  <a:pt x="375" y="481"/>
                </a:cubicBezTo>
                <a:cubicBezTo>
                  <a:pt x="530" y="78"/>
                  <a:pt x="530" y="78"/>
                  <a:pt x="530" y="78"/>
                </a:cubicBezTo>
                <a:lnTo>
                  <a:pt x="127" y="234"/>
                </a:lnTo>
                <a:close/>
              </a:path>
            </a:pathLst>
          </a:custGeom>
          <a:solidFill>
            <a:schemeClr val="accent1"/>
          </a:solidFill>
          <a:ln>
            <a:noFill/>
          </a:ln>
          <a:effectLst/>
        </p:spPr>
        <p:txBody>
          <a:bodyPr wrap="none" anchor="ctr"/>
          <a:lstStyle/>
          <a:p>
            <a:endParaRPr lang="en-US"/>
          </a:p>
        </p:txBody>
      </p:sp>
      <p:sp>
        <p:nvSpPr>
          <p:cNvPr id="28" name="Freeform 39">
            <a:extLst>
              <a:ext uri="{FF2B5EF4-FFF2-40B4-BE49-F238E27FC236}">
                <a16:creationId xmlns:a16="http://schemas.microsoft.com/office/drawing/2014/main" id="{74BA60FE-F753-4645-9FD9-1E4943E3BEF2}"/>
              </a:ext>
            </a:extLst>
          </p:cNvPr>
          <p:cNvSpPr>
            <a:spLocks noChangeArrowheads="1"/>
          </p:cNvSpPr>
          <p:nvPr/>
        </p:nvSpPr>
        <p:spPr bwMode="auto">
          <a:xfrm>
            <a:off x="7108683" y="5392884"/>
            <a:ext cx="273562" cy="275558"/>
          </a:xfrm>
          <a:custGeom>
            <a:avLst/>
            <a:gdLst>
              <a:gd name="T0" fmla="*/ 214590 w 602"/>
              <a:gd name="T1" fmla="*/ 17986 h 609"/>
              <a:gd name="T2" fmla="*/ 214590 w 602"/>
              <a:gd name="T3" fmla="*/ 17986 h 609"/>
              <a:gd name="T4" fmla="*/ 186411 w 602"/>
              <a:gd name="T5" fmla="*/ 46045 h 609"/>
              <a:gd name="T6" fmla="*/ 186411 w 602"/>
              <a:gd name="T7" fmla="*/ 167993 h 609"/>
              <a:gd name="T8" fmla="*/ 206642 w 602"/>
              <a:gd name="T9" fmla="*/ 167993 h 609"/>
              <a:gd name="T10" fmla="*/ 217119 w 602"/>
              <a:gd name="T11" fmla="*/ 178066 h 609"/>
              <a:gd name="T12" fmla="*/ 206642 w 602"/>
              <a:gd name="T13" fmla="*/ 188138 h 609"/>
              <a:gd name="T14" fmla="*/ 186411 w 602"/>
              <a:gd name="T15" fmla="*/ 188138 h 609"/>
              <a:gd name="T16" fmla="*/ 186411 w 602"/>
              <a:gd name="T17" fmla="*/ 208643 h 609"/>
              <a:gd name="T18" fmla="*/ 186411 w 602"/>
              <a:gd name="T19" fmla="*/ 208643 h 609"/>
              <a:gd name="T20" fmla="*/ 175935 w 602"/>
              <a:gd name="T21" fmla="*/ 218715 h 609"/>
              <a:gd name="T22" fmla="*/ 165819 w 602"/>
              <a:gd name="T23" fmla="*/ 208643 h 609"/>
              <a:gd name="T24" fmla="*/ 165819 w 602"/>
              <a:gd name="T25" fmla="*/ 188138 h 609"/>
              <a:gd name="T26" fmla="*/ 45880 w 602"/>
              <a:gd name="T27" fmla="*/ 188138 h 609"/>
              <a:gd name="T28" fmla="*/ 43351 w 602"/>
              <a:gd name="T29" fmla="*/ 188138 h 609"/>
              <a:gd name="T30" fmla="*/ 43351 w 602"/>
              <a:gd name="T31" fmla="*/ 188138 h 609"/>
              <a:gd name="T32" fmla="*/ 43351 w 602"/>
              <a:gd name="T33" fmla="*/ 188138 h 609"/>
              <a:gd name="T34" fmla="*/ 38294 w 602"/>
              <a:gd name="T35" fmla="*/ 188138 h 609"/>
              <a:gd name="T36" fmla="*/ 30707 w 602"/>
              <a:gd name="T37" fmla="*/ 178066 h 609"/>
              <a:gd name="T38" fmla="*/ 30707 w 602"/>
              <a:gd name="T39" fmla="*/ 175548 h 609"/>
              <a:gd name="T40" fmla="*/ 30707 w 602"/>
              <a:gd name="T41" fmla="*/ 173030 h 609"/>
              <a:gd name="T42" fmla="*/ 30707 w 602"/>
              <a:gd name="T43" fmla="*/ 173030 h 609"/>
              <a:gd name="T44" fmla="*/ 30707 w 602"/>
              <a:gd name="T45" fmla="*/ 173030 h 609"/>
              <a:gd name="T46" fmla="*/ 30707 w 602"/>
              <a:gd name="T47" fmla="*/ 51082 h 609"/>
              <a:gd name="T48" fmla="*/ 10115 w 602"/>
              <a:gd name="T49" fmla="*/ 51082 h 609"/>
              <a:gd name="T50" fmla="*/ 0 w 602"/>
              <a:gd name="T51" fmla="*/ 40649 h 609"/>
              <a:gd name="T52" fmla="*/ 10115 w 602"/>
              <a:gd name="T53" fmla="*/ 30577 h 609"/>
              <a:gd name="T54" fmla="*/ 30707 w 602"/>
              <a:gd name="T55" fmla="*/ 30577 h 609"/>
              <a:gd name="T56" fmla="*/ 30707 w 602"/>
              <a:gd name="T57" fmla="*/ 10432 h 609"/>
              <a:gd name="T58" fmla="*/ 40823 w 602"/>
              <a:gd name="T59" fmla="*/ 0 h 609"/>
              <a:gd name="T60" fmla="*/ 50938 w 602"/>
              <a:gd name="T61" fmla="*/ 10432 h 609"/>
              <a:gd name="T62" fmla="*/ 50938 w 602"/>
              <a:gd name="T63" fmla="*/ 30577 h 609"/>
              <a:gd name="T64" fmla="*/ 173406 w 602"/>
              <a:gd name="T65" fmla="*/ 30577 h 609"/>
              <a:gd name="T66" fmla="*/ 201584 w 602"/>
              <a:gd name="T67" fmla="*/ 5396 h 609"/>
              <a:gd name="T68" fmla="*/ 201584 w 602"/>
              <a:gd name="T69" fmla="*/ 5396 h 609"/>
              <a:gd name="T70" fmla="*/ 206642 w 602"/>
              <a:gd name="T71" fmla="*/ 0 h 609"/>
              <a:gd name="T72" fmla="*/ 217119 w 602"/>
              <a:gd name="T73" fmla="*/ 10432 h 609"/>
              <a:gd name="T74" fmla="*/ 214590 w 602"/>
              <a:gd name="T75" fmla="*/ 17986 h 609"/>
              <a:gd name="T76" fmla="*/ 50938 w 602"/>
              <a:gd name="T77" fmla="*/ 51082 h 609"/>
              <a:gd name="T78" fmla="*/ 50938 w 602"/>
              <a:gd name="T79" fmla="*/ 51082 h 609"/>
              <a:gd name="T80" fmla="*/ 50938 w 602"/>
              <a:gd name="T81" fmla="*/ 152525 h 609"/>
              <a:gd name="T82" fmla="*/ 153175 w 602"/>
              <a:gd name="T83" fmla="*/ 51082 h 609"/>
              <a:gd name="T84" fmla="*/ 50938 w 602"/>
              <a:gd name="T85" fmla="*/ 51082 h 609"/>
              <a:gd name="T86" fmla="*/ 165819 w 602"/>
              <a:gd name="T87" fmla="*/ 66190 h 609"/>
              <a:gd name="T88" fmla="*/ 165819 w 602"/>
              <a:gd name="T89" fmla="*/ 66190 h 609"/>
              <a:gd name="T90" fmla="*/ 66472 w 602"/>
              <a:gd name="T91" fmla="*/ 167993 h 609"/>
              <a:gd name="T92" fmla="*/ 165819 w 602"/>
              <a:gd name="T93" fmla="*/ 167993 h 609"/>
              <a:gd name="T94" fmla="*/ 165819 w 602"/>
              <a:gd name="T95" fmla="*/ 66190 h 609"/>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Lst>
            <a:ahLst/>
            <a:cxnLst>
              <a:cxn ang="T96">
                <a:pos x="T0" y="T1"/>
              </a:cxn>
              <a:cxn ang="T97">
                <a:pos x="T2" y="T3"/>
              </a:cxn>
              <a:cxn ang="T98">
                <a:pos x="T4" y="T5"/>
              </a:cxn>
              <a:cxn ang="T99">
                <a:pos x="T6" y="T7"/>
              </a:cxn>
              <a:cxn ang="T100">
                <a:pos x="T8" y="T9"/>
              </a:cxn>
              <a:cxn ang="T101">
                <a:pos x="T10" y="T11"/>
              </a:cxn>
              <a:cxn ang="T102">
                <a:pos x="T12" y="T13"/>
              </a:cxn>
              <a:cxn ang="T103">
                <a:pos x="T14" y="T15"/>
              </a:cxn>
              <a:cxn ang="T104">
                <a:pos x="T16" y="T17"/>
              </a:cxn>
              <a:cxn ang="T105">
                <a:pos x="T18" y="T19"/>
              </a:cxn>
              <a:cxn ang="T106">
                <a:pos x="T20" y="T21"/>
              </a:cxn>
              <a:cxn ang="T107">
                <a:pos x="T22" y="T23"/>
              </a:cxn>
              <a:cxn ang="T108">
                <a:pos x="T24" y="T25"/>
              </a:cxn>
              <a:cxn ang="T109">
                <a:pos x="T26" y="T27"/>
              </a:cxn>
              <a:cxn ang="T110">
                <a:pos x="T28" y="T29"/>
              </a:cxn>
              <a:cxn ang="T111">
                <a:pos x="T30" y="T31"/>
              </a:cxn>
              <a:cxn ang="T112">
                <a:pos x="T32" y="T33"/>
              </a:cxn>
              <a:cxn ang="T113">
                <a:pos x="T34" y="T35"/>
              </a:cxn>
              <a:cxn ang="T114">
                <a:pos x="T36" y="T37"/>
              </a:cxn>
              <a:cxn ang="T115">
                <a:pos x="T38" y="T39"/>
              </a:cxn>
              <a:cxn ang="T116">
                <a:pos x="T40" y="T41"/>
              </a:cxn>
              <a:cxn ang="T117">
                <a:pos x="T42" y="T43"/>
              </a:cxn>
              <a:cxn ang="T118">
                <a:pos x="T44" y="T45"/>
              </a:cxn>
              <a:cxn ang="T119">
                <a:pos x="T46" y="T47"/>
              </a:cxn>
              <a:cxn ang="T120">
                <a:pos x="T48" y="T49"/>
              </a:cxn>
              <a:cxn ang="T121">
                <a:pos x="T50" y="T51"/>
              </a:cxn>
              <a:cxn ang="T122">
                <a:pos x="T52" y="T53"/>
              </a:cxn>
              <a:cxn ang="T123">
                <a:pos x="T54" y="T55"/>
              </a:cxn>
              <a:cxn ang="T124">
                <a:pos x="T56" y="T57"/>
              </a:cxn>
              <a:cxn ang="T125">
                <a:pos x="T58" y="T59"/>
              </a:cxn>
              <a:cxn ang="T126">
                <a:pos x="T60" y="T61"/>
              </a:cxn>
              <a:cxn ang="T127">
                <a:pos x="T62" y="T63"/>
              </a:cxn>
              <a:cxn ang="T128">
                <a:pos x="T64" y="T65"/>
              </a:cxn>
              <a:cxn ang="T129">
                <a:pos x="T66" y="T67"/>
              </a:cxn>
              <a:cxn ang="T130">
                <a:pos x="T68" y="T69"/>
              </a:cxn>
              <a:cxn ang="T131">
                <a:pos x="T70" y="T71"/>
              </a:cxn>
              <a:cxn ang="T132">
                <a:pos x="T72" y="T73"/>
              </a:cxn>
              <a:cxn ang="T133">
                <a:pos x="T74" y="T75"/>
              </a:cxn>
              <a:cxn ang="T134">
                <a:pos x="T76" y="T77"/>
              </a:cxn>
              <a:cxn ang="T135">
                <a:pos x="T78" y="T79"/>
              </a:cxn>
              <a:cxn ang="T136">
                <a:pos x="T80" y="T81"/>
              </a:cxn>
              <a:cxn ang="T137">
                <a:pos x="T82" y="T83"/>
              </a:cxn>
              <a:cxn ang="T138">
                <a:pos x="T84" y="T85"/>
              </a:cxn>
              <a:cxn ang="T139">
                <a:pos x="T86" y="T87"/>
              </a:cxn>
              <a:cxn ang="T140">
                <a:pos x="T88" y="T89"/>
              </a:cxn>
              <a:cxn ang="T141">
                <a:pos x="T90" y="T91"/>
              </a:cxn>
              <a:cxn ang="T142">
                <a:pos x="T92" y="T93"/>
              </a:cxn>
              <a:cxn ang="T143">
                <a:pos x="T94" y="T95"/>
              </a:cxn>
            </a:cxnLst>
            <a:rect l="0" t="0" r="r" b="b"/>
            <a:pathLst>
              <a:path w="602" h="609">
                <a:moveTo>
                  <a:pt x="594" y="50"/>
                </a:moveTo>
                <a:lnTo>
                  <a:pt x="594" y="50"/>
                </a:lnTo>
                <a:cubicBezTo>
                  <a:pt x="516" y="128"/>
                  <a:pt x="516" y="128"/>
                  <a:pt x="516" y="128"/>
                </a:cubicBezTo>
                <a:cubicBezTo>
                  <a:pt x="516" y="467"/>
                  <a:pt x="516" y="467"/>
                  <a:pt x="516" y="467"/>
                </a:cubicBezTo>
                <a:cubicBezTo>
                  <a:pt x="572" y="467"/>
                  <a:pt x="572" y="467"/>
                  <a:pt x="572" y="467"/>
                </a:cubicBezTo>
                <a:cubicBezTo>
                  <a:pt x="594" y="467"/>
                  <a:pt x="601" y="474"/>
                  <a:pt x="601" y="495"/>
                </a:cubicBezTo>
                <a:cubicBezTo>
                  <a:pt x="601" y="509"/>
                  <a:pt x="594" y="523"/>
                  <a:pt x="572" y="523"/>
                </a:cubicBezTo>
                <a:cubicBezTo>
                  <a:pt x="516" y="523"/>
                  <a:pt x="516" y="523"/>
                  <a:pt x="516" y="523"/>
                </a:cubicBezTo>
                <a:cubicBezTo>
                  <a:pt x="516" y="580"/>
                  <a:pt x="516" y="580"/>
                  <a:pt x="516" y="580"/>
                </a:cubicBezTo>
                <a:cubicBezTo>
                  <a:pt x="516" y="594"/>
                  <a:pt x="509" y="608"/>
                  <a:pt x="487" y="608"/>
                </a:cubicBezTo>
                <a:cubicBezTo>
                  <a:pt x="473" y="608"/>
                  <a:pt x="459" y="594"/>
                  <a:pt x="459" y="580"/>
                </a:cubicBezTo>
                <a:cubicBezTo>
                  <a:pt x="459" y="523"/>
                  <a:pt x="459" y="523"/>
                  <a:pt x="459" y="523"/>
                </a:cubicBezTo>
                <a:cubicBezTo>
                  <a:pt x="127" y="523"/>
                  <a:pt x="127" y="523"/>
                  <a:pt x="127" y="523"/>
                </a:cubicBezTo>
                <a:cubicBezTo>
                  <a:pt x="120" y="523"/>
                  <a:pt x="120" y="523"/>
                  <a:pt x="120" y="523"/>
                </a:cubicBezTo>
                <a:cubicBezTo>
                  <a:pt x="106" y="523"/>
                  <a:pt x="106" y="523"/>
                  <a:pt x="106" y="523"/>
                </a:cubicBezTo>
                <a:cubicBezTo>
                  <a:pt x="92" y="523"/>
                  <a:pt x="85" y="509"/>
                  <a:pt x="85" y="495"/>
                </a:cubicBezTo>
                <a:cubicBezTo>
                  <a:pt x="85" y="488"/>
                  <a:pt x="85" y="488"/>
                  <a:pt x="85" y="488"/>
                </a:cubicBezTo>
                <a:cubicBezTo>
                  <a:pt x="85" y="481"/>
                  <a:pt x="85" y="481"/>
                  <a:pt x="85" y="481"/>
                </a:cubicBezTo>
                <a:cubicBezTo>
                  <a:pt x="85" y="142"/>
                  <a:pt x="85" y="142"/>
                  <a:pt x="85" y="142"/>
                </a:cubicBezTo>
                <a:cubicBezTo>
                  <a:pt x="28" y="142"/>
                  <a:pt x="28" y="142"/>
                  <a:pt x="28" y="142"/>
                </a:cubicBezTo>
                <a:cubicBezTo>
                  <a:pt x="14" y="142"/>
                  <a:pt x="0" y="135"/>
                  <a:pt x="0" y="113"/>
                </a:cubicBezTo>
                <a:cubicBezTo>
                  <a:pt x="0" y="99"/>
                  <a:pt x="14" y="85"/>
                  <a:pt x="28" y="85"/>
                </a:cubicBezTo>
                <a:cubicBezTo>
                  <a:pt x="85" y="85"/>
                  <a:pt x="85" y="85"/>
                  <a:pt x="85" y="85"/>
                </a:cubicBezTo>
                <a:cubicBezTo>
                  <a:pt x="85" y="29"/>
                  <a:pt x="85" y="29"/>
                  <a:pt x="85" y="29"/>
                </a:cubicBezTo>
                <a:cubicBezTo>
                  <a:pt x="85" y="15"/>
                  <a:pt x="99" y="0"/>
                  <a:pt x="113" y="0"/>
                </a:cubicBezTo>
                <a:cubicBezTo>
                  <a:pt x="127" y="0"/>
                  <a:pt x="141" y="15"/>
                  <a:pt x="141" y="29"/>
                </a:cubicBezTo>
                <a:cubicBezTo>
                  <a:pt x="141" y="85"/>
                  <a:pt x="141" y="85"/>
                  <a:pt x="141" y="85"/>
                </a:cubicBezTo>
                <a:cubicBezTo>
                  <a:pt x="480" y="85"/>
                  <a:pt x="480" y="85"/>
                  <a:pt x="480" y="85"/>
                </a:cubicBezTo>
                <a:cubicBezTo>
                  <a:pt x="558" y="15"/>
                  <a:pt x="558" y="15"/>
                  <a:pt x="558" y="15"/>
                </a:cubicBezTo>
                <a:cubicBezTo>
                  <a:pt x="558" y="8"/>
                  <a:pt x="565" y="0"/>
                  <a:pt x="572" y="0"/>
                </a:cubicBezTo>
                <a:cubicBezTo>
                  <a:pt x="594" y="0"/>
                  <a:pt x="601" y="15"/>
                  <a:pt x="601" y="29"/>
                </a:cubicBezTo>
                <a:cubicBezTo>
                  <a:pt x="601" y="36"/>
                  <a:pt x="601" y="43"/>
                  <a:pt x="594" y="50"/>
                </a:cubicBezTo>
                <a:close/>
                <a:moveTo>
                  <a:pt x="141" y="142"/>
                </a:moveTo>
                <a:lnTo>
                  <a:pt x="141" y="142"/>
                </a:lnTo>
                <a:cubicBezTo>
                  <a:pt x="141" y="424"/>
                  <a:pt x="141" y="424"/>
                  <a:pt x="141" y="424"/>
                </a:cubicBezTo>
                <a:cubicBezTo>
                  <a:pt x="424" y="142"/>
                  <a:pt x="424" y="142"/>
                  <a:pt x="424" y="142"/>
                </a:cubicBezTo>
                <a:lnTo>
                  <a:pt x="141" y="142"/>
                </a:lnTo>
                <a:close/>
                <a:moveTo>
                  <a:pt x="459" y="184"/>
                </a:moveTo>
                <a:lnTo>
                  <a:pt x="459" y="184"/>
                </a:lnTo>
                <a:cubicBezTo>
                  <a:pt x="184" y="467"/>
                  <a:pt x="184" y="467"/>
                  <a:pt x="184" y="467"/>
                </a:cubicBezTo>
                <a:cubicBezTo>
                  <a:pt x="459" y="467"/>
                  <a:pt x="459" y="467"/>
                  <a:pt x="459" y="467"/>
                </a:cubicBezTo>
                <a:lnTo>
                  <a:pt x="459" y="184"/>
                </a:lnTo>
                <a:close/>
              </a:path>
            </a:pathLst>
          </a:custGeom>
          <a:solidFill>
            <a:schemeClr val="accent1"/>
          </a:solidFill>
          <a:ln>
            <a:noFill/>
          </a:ln>
          <a:effectLst/>
        </p:spPr>
        <p:txBody>
          <a:bodyPr wrap="none" anchor="ctr"/>
          <a:lstStyle/>
          <a:p>
            <a:endParaRPr lang="en-US"/>
          </a:p>
        </p:txBody>
      </p:sp>
      <p:sp>
        <p:nvSpPr>
          <p:cNvPr id="29" name="Freeform 60">
            <a:extLst>
              <a:ext uri="{FF2B5EF4-FFF2-40B4-BE49-F238E27FC236}">
                <a16:creationId xmlns:a16="http://schemas.microsoft.com/office/drawing/2014/main" id="{A196150F-0C02-426D-9A15-94E1B9C1495F}"/>
              </a:ext>
            </a:extLst>
          </p:cNvPr>
          <p:cNvSpPr>
            <a:spLocks noChangeArrowheads="1"/>
          </p:cNvSpPr>
          <p:nvPr/>
        </p:nvSpPr>
        <p:spPr bwMode="auto">
          <a:xfrm>
            <a:off x="9912649" y="5393883"/>
            <a:ext cx="273560" cy="273560"/>
          </a:xfrm>
          <a:custGeom>
            <a:avLst/>
            <a:gdLst>
              <a:gd name="T0" fmla="*/ 109823 w 602"/>
              <a:gd name="T1" fmla="*/ 217126 h 602"/>
              <a:gd name="T2" fmla="*/ 109823 w 602"/>
              <a:gd name="T3" fmla="*/ 217126 h 602"/>
              <a:gd name="T4" fmla="*/ 0 w 602"/>
              <a:gd name="T5" fmla="*/ 109827 h 602"/>
              <a:gd name="T6" fmla="*/ 109823 w 602"/>
              <a:gd name="T7" fmla="*/ 0 h 602"/>
              <a:gd name="T8" fmla="*/ 217118 w 602"/>
              <a:gd name="T9" fmla="*/ 109827 h 602"/>
              <a:gd name="T10" fmla="*/ 109823 w 602"/>
              <a:gd name="T11" fmla="*/ 217126 h 602"/>
              <a:gd name="T12" fmla="*/ 109823 w 602"/>
              <a:gd name="T13" fmla="*/ 20593 h 602"/>
              <a:gd name="T14" fmla="*/ 109823 w 602"/>
              <a:gd name="T15" fmla="*/ 20593 h 602"/>
              <a:gd name="T16" fmla="*/ 20592 w 602"/>
              <a:gd name="T17" fmla="*/ 109827 h 602"/>
              <a:gd name="T18" fmla="*/ 109823 w 602"/>
              <a:gd name="T19" fmla="*/ 196533 h 602"/>
              <a:gd name="T20" fmla="*/ 196526 w 602"/>
              <a:gd name="T21" fmla="*/ 109827 h 602"/>
              <a:gd name="T22" fmla="*/ 109823 w 602"/>
              <a:gd name="T23" fmla="*/ 20593 h 602"/>
              <a:gd name="T24" fmla="*/ 109823 w 602"/>
              <a:gd name="T25" fmla="*/ 155709 h 602"/>
              <a:gd name="T26" fmla="*/ 109823 w 602"/>
              <a:gd name="T27" fmla="*/ 155709 h 602"/>
              <a:gd name="T28" fmla="*/ 89231 w 602"/>
              <a:gd name="T29" fmla="*/ 127891 h 602"/>
              <a:gd name="T30" fmla="*/ 109823 w 602"/>
              <a:gd name="T31" fmla="*/ 53830 h 602"/>
              <a:gd name="T32" fmla="*/ 127525 w 602"/>
              <a:gd name="T33" fmla="*/ 127891 h 602"/>
              <a:gd name="T34" fmla="*/ 109823 w 602"/>
              <a:gd name="T35" fmla="*/ 155709 h 602"/>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0" t="0" r="r" b="b"/>
            <a:pathLst>
              <a:path w="602" h="602">
                <a:moveTo>
                  <a:pt x="304" y="601"/>
                </a:moveTo>
                <a:lnTo>
                  <a:pt x="304" y="601"/>
                </a:lnTo>
                <a:cubicBezTo>
                  <a:pt x="134" y="601"/>
                  <a:pt x="0" y="467"/>
                  <a:pt x="0" y="304"/>
                </a:cubicBezTo>
                <a:cubicBezTo>
                  <a:pt x="0" y="135"/>
                  <a:pt x="134" y="0"/>
                  <a:pt x="304" y="0"/>
                </a:cubicBezTo>
                <a:cubicBezTo>
                  <a:pt x="467" y="0"/>
                  <a:pt x="601" y="135"/>
                  <a:pt x="601" y="304"/>
                </a:cubicBezTo>
                <a:cubicBezTo>
                  <a:pt x="601" y="467"/>
                  <a:pt x="467" y="601"/>
                  <a:pt x="304" y="601"/>
                </a:cubicBezTo>
                <a:close/>
                <a:moveTo>
                  <a:pt x="304" y="57"/>
                </a:moveTo>
                <a:lnTo>
                  <a:pt x="304" y="57"/>
                </a:lnTo>
                <a:cubicBezTo>
                  <a:pt x="170" y="57"/>
                  <a:pt x="57" y="170"/>
                  <a:pt x="57" y="304"/>
                </a:cubicBezTo>
                <a:cubicBezTo>
                  <a:pt x="57" y="439"/>
                  <a:pt x="170" y="544"/>
                  <a:pt x="304" y="544"/>
                </a:cubicBezTo>
                <a:cubicBezTo>
                  <a:pt x="438" y="544"/>
                  <a:pt x="544" y="439"/>
                  <a:pt x="544" y="304"/>
                </a:cubicBezTo>
                <a:cubicBezTo>
                  <a:pt x="544" y="170"/>
                  <a:pt x="438" y="57"/>
                  <a:pt x="304" y="57"/>
                </a:cubicBezTo>
                <a:close/>
                <a:moveTo>
                  <a:pt x="304" y="431"/>
                </a:moveTo>
                <a:lnTo>
                  <a:pt x="304" y="431"/>
                </a:lnTo>
                <a:cubicBezTo>
                  <a:pt x="226" y="431"/>
                  <a:pt x="247" y="354"/>
                  <a:pt x="247" y="354"/>
                </a:cubicBezTo>
                <a:cubicBezTo>
                  <a:pt x="304" y="149"/>
                  <a:pt x="304" y="149"/>
                  <a:pt x="304" y="149"/>
                </a:cubicBezTo>
                <a:cubicBezTo>
                  <a:pt x="353" y="354"/>
                  <a:pt x="353" y="354"/>
                  <a:pt x="353" y="354"/>
                </a:cubicBezTo>
                <a:cubicBezTo>
                  <a:pt x="375" y="431"/>
                  <a:pt x="304" y="431"/>
                  <a:pt x="304" y="431"/>
                </a:cubicBezTo>
                <a:close/>
              </a:path>
            </a:pathLst>
          </a:custGeom>
          <a:solidFill>
            <a:schemeClr val="accent1"/>
          </a:solidFill>
          <a:ln>
            <a:noFill/>
          </a:ln>
          <a:effectLst/>
        </p:spPr>
        <p:txBody>
          <a:bodyPr wrap="none" anchor="ctr"/>
          <a:lstStyle/>
          <a:p>
            <a:endParaRPr lang="en-US"/>
          </a:p>
        </p:txBody>
      </p:sp>
      <p:sp>
        <p:nvSpPr>
          <p:cNvPr id="30" name="Freeform 79">
            <a:extLst>
              <a:ext uri="{FF2B5EF4-FFF2-40B4-BE49-F238E27FC236}">
                <a16:creationId xmlns:a16="http://schemas.microsoft.com/office/drawing/2014/main" id="{29011CE7-569A-4B79-97A8-1100AB0F5BEF}"/>
              </a:ext>
            </a:extLst>
          </p:cNvPr>
          <p:cNvSpPr>
            <a:spLocks noChangeArrowheads="1"/>
          </p:cNvSpPr>
          <p:nvPr/>
        </p:nvSpPr>
        <p:spPr bwMode="auto">
          <a:xfrm>
            <a:off x="5719679" y="5405862"/>
            <a:ext cx="247602" cy="249600"/>
          </a:xfrm>
          <a:custGeom>
            <a:avLst/>
            <a:gdLst>
              <a:gd name="T0" fmla="*/ 186369 w 545"/>
              <a:gd name="T1" fmla="*/ 198079 h 553"/>
              <a:gd name="T2" fmla="*/ 135081 w 545"/>
              <a:gd name="T3" fmla="*/ 187673 h 553"/>
              <a:gd name="T4" fmla="*/ 160725 w 545"/>
              <a:gd name="T5" fmla="*/ 177625 h 553"/>
              <a:gd name="T6" fmla="*/ 109799 w 545"/>
              <a:gd name="T7" fmla="*/ 127029 h 553"/>
              <a:gd name="T8" fmla="*/ 117383 w 545"/>
              <a:gd name="T9" fmla="*/ 109087 h 553"/>
              <a:gd name="T10" fmla="*/ 124968 w 545"/>
              <a:gd name="T11" fmla="*/ 111599 h 553"/>
              <a:gd name="T12" fmla="*/ 175895 w 545"/>
              <a:gd name="T13" fmla="*/ 147124 h 553"/>
              <a:gd name="T14" fmla="*/ 196482 w 545"/>
              <a:gd name="T15" fmla="*/ 147124 h 553"/>
              <a:gd name="T16" fmla="*/ 186369 w 545"/>
              <a:gd name="T17" fmla="*/ 198079 h 553"/>
              <a:gd name="T18" fmla="*/ 186369 w 545"/>
              <a:gd name="T19" fmla="*/ 61003 h 553"/>
              <a:gd name="T20" fmla="*/ 175895 w 545"/>
              <a:gd name="T21" fmla="*/ 35525 h 553"/>
              <a:gd name="T22" fmla="*/ 124968 w 545"/>
              <a:gd name="T23" fmla="*/ 86480 h 553"/>
              <a:gd name="T24" fmla="*/ 107270 w 545"/>
              <a:gd name="T25" fmla="*/ 78586 h 553"/>
              <a:gd name="T26" fmla="*/ 109799 w 545"/>
              <a:gd name="T27" fmla="*/ 71050 h 553"/>
              <a:gd name="T28" fmla="*/ 145555 w 545"/>
              <a:gd name="T29" fmla="*/ 20454 h 553"/>
              <a:gd name="T30" fmla="*/ 145555 w 545"/>
              <a:gd name="T31" fmla="*/ 0 h 553"/>
              <a:gd name="T32" fmla="*/ 196482 w 545"/>
              <a:gd name="T33" fmla="*/ 10047 h 553"/>
              <a:gd name="T34" fmla="*/ 186369 w 545"/>
              <a:gd name="T35" fmla="*/ 61003 h 553"/>
              <a:gd name="T36" fmla="*/ 84155 w 545"/>
              <a:gd name="T37" fmla="*/ 127029 h 553"/>
              <a:gd name="T38" fmla="*/ 50926 w 545"/>
              <a:gd name="T39" fmla="*/ 177625 h 553"/>
              <a:gd name="T40" fmla="*/ 50926 w 545"/>
              <a:gd name="T41" fmla="*/ 198079 h 553"/>
              <a:gd name="T42" fmla="*/ 0 w 545"/>
              <a:gd name="T43" fmla="*/ 187673 h 553"/>
              <a:gd name="T44" fmla="*/ 10113 w 545"/>
              <a:gd name="T45" fmla="*/ 137077 h 553"/>
              <a:gd name="T46" fmla="*/ 20226 w 545"/>
              <a:gd name="T47" fmla="*/ 162195 h 553"/>
              <a:gd name="T48" fmla="*/ 71514 w 545"/>
              <a:gd name="T49" fmla="*/ 111599 h 553"/>
              <a:gd name="T50" fmla="*/ 86683 w 545"/>
              <a:gd name="T51" fmla="*/ 119135 h 553"/>
              <a:gd name="T52" fmla="*/ 76570 w 545"/>
              <a:gd name="T53" fmla="*/ 88992 h 553"/>
              <a:gd name="T54" fmla="*/ 71514 w 545"/>
              <a:gd name="T55" fmla="*/ 86480 h 553"/>
              <a:gd name="T56" fmla="*/ 20226 w 545"/>
              <a:gd name="T57" fmla="*/ 35525 h 553"/>
              <a:gd name="T58" fmla="*/ 10113 w 545"/>
              <a:gd name="T59" fmla="*/ 61003 h 553"/>
              <a:gd name="T60" fmla="*/ 0 w 545"/>
              <a:gd name="T61" fmla="*/ 10047 h 553"/>
              <a:gd name="T62" fmla="*/ 50926 w 545"/>
              <a:gd name="T63" fmla="*/ 0 h 553"/>
              <a:gd name="T64" fmla="*/ 50926 w 545"/>
              <a:gd name="T65" fmla="*/ 20454 h 553"/>
              <a:gd name="T66" fmla="*/ 84155 w 545"/>
              <a:gd name="T67" fmla="*/ 71050 h 553"/>
              <a:gd name="T68" fmla="*/ 86683 w 545"/>
              <a:gd name="T69" fmla="*/ 78586 h 553"/>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0" t="0" r="r" b="b"/>
            <a:pathLst>
              <a:path w="545" h="553">
                <a:moveTo>
                  <a:pt x="516" y="552"/>
                </a:moveTo>
                <a:lnTo>
                  <a:pt x="516" y="552"/>
                </a:lnTo>
                <a:cubicBezTo>
                  <a:pt x="403" y="552"/>
                  <a:pt x="403" y="552"/>
                  <a:pt x="403" y="552"/>
                </a:cubicBezTo>
                <a:cubicBezTo>
                  <a:pt x="389" y="552"/>
                  <a:pt x="374" y="537"/>
                  <a:pt x="374" y="523"/>
                </a:cubicBezTo>
                <a:cubicBezTo>
                  <a:pt x="374" y="502"/>
                  <a:pt x="389" y="495"/>
                  <a:pt x="403" y="495"/>
                </a:cubicBezTo>
                <a:cubicBezTo>
                  <a:pt x="445" y="495"/>
                  <a:pt x="445" y="495"/>
                  <a:pt x="445" y="495"/>
                </a:cubicBezTo>
                <a:cubicBezTo>
                  <a:pt x="304" y="354"/>
                  <a:pt x="304" y="354"/>
                  <a:pt x="304" y="354"/>
                </a:cubicBezTo>
                <a:cubicBezTo>
                  <a:pt x="304" y="347"/>
                  <a:pt x="297" y="339"/>
                  <a:pt x="297" y="332"/>
                </a:cubicBezTo>
                <a:cubicBezTo>
                  <a:pt x="297" y="318"/>
                  <a:pt x="311" y="304"/>
                  <a:pt x="325" y="304"/>
                </a:cubicBezTo>
                <a:cubicBezTo>
                  <a:pt x="332" y="304"/>
                  <a:pt x="339" y="304"/>
                  <a:pt x="346" y="311"/>
                </a:cubicBezTo>
                <a:cubicBezTo>
                  <a:pt x="487" y="452"/>
                  <a:pt x="487" y="452"/>
                  <a:pt x="487" y="452"/>
                </a:cubicBezTo>
                <a:cubicBezTo>
                  <a:pt x="487" y="410"/>
                  <a:pt x="487" y="410"/>
                  <a:pt x="487" y="410"/>
                </a:cubicBezTo>
                <a:cubicBezTo>
                  <a:pt x="487" y="389"/>
                  <a:pt x="502" y="382"/>
                  <a:pt x="516" y="382"/>
                </a:cubicBezTo>
                <a:cubicBezTo>
                  <a:pt x="530" y="382"/>
                  <a:pt x="544" y="389"/>
                  <a:pt x="544" y="410"/>
                </a:cubicBezTo>
                <a:cubicBezTo>
                  <a:pt x="544" y="523"/>
                  <a:pt x="544" y="523"/>
                  <a:pt x="544" y="523"/>
                </a:cubicBezTo>
                <a:cubicBezTo>
                  <a:pt x="544" y="537"/>
                  <a:pt x="530" y="552"/>
                  <a:pt x="516" y="552"/>
                </a:cubicBezTo>
                <a:close/>
                <a:moveTo>
                  <a:pt x="516" y="170"/>
                </a:moveTo>
                <a:lnTo>
                  <a:pt x="516" y="170"/>
                </a:lnTo>
                <a:cubicBezTo>
                  <a:pt x="502" y="170"/>
                  <a:pt x="487" y="163"/>
                  <a:pt x="487" y="141"/>
                </a:cubicBezTo>
                <a:cubicBezTo>
                  <a:pt x="487" y="99"/>
                  <a:pt x="487" y="99"/>
                  <a:pt x="487" y="99"/>
                </a:cubicBezTo>
                <a:cubicBezTo>
                  <a:pt x="346" y="241"/>
                  <a:pt x="346" y="241"/>
                  <a:pt x="346" y="241"/>
                </a:cubicBezTo>
                <a:cubicBezTo>
                  <a:pt x="339" y="248"/>
                  <a:pt x="332" y="248"/>
                  <a:pt x="325" y="248"/>
                </a:cubicBezTo>
                <a:cubicBezTo>
                  <a:pt x="311" y="248"/>
                  <a:pt x="297" y="234"/>
                  <a:pt x="297" y="219"/>
                </a:cubicBezTo>
                <a:cubicBezTo>
                  <a:pt x="297" y="212"/>
                  <a:pt x="304" y="205"/>
                  <a:pt x="304" y="198"/>
                </a:cubicBezTo>
                <a:cubicBezTo>
                  <a:pt x="445" y="57"/>
                  <a:pt x="445" y="57"/>
                  <a:pt x="445" y="57"/>
                </a:cubicBezTo>
                <a:cubicBezTo>
                  <a:pt x="403" y="57"/>
                  <a:pt x="403" y="57"/>
                  <a:pt x="403" y="57"/>
                </a:cubicBezTo>
                <a:cubicBezTo>
                  <a:pt x="389" y="57"/>
                  <a:pt x="374" y="50"/>
                  <a:pt x="374" y="28"/>
                </a:cubicBezTo>
                <a:cubicBezTo>
                  <a:pt x="374" y="14"/>
                  <a:pt x="389" y="0"/>
                  <a:pt x="403" y="0"/>
                </a:cubicBezTo>
                <a:cubicBezTo>
                  <a:pt x="516" y="0"/>
                  <a:pt x="516" y="0"/>
                  <a:pt x="516" y="0"/>
                </a:cubicBezTo>
                <a:cubicBezTo>
                  <a:pt x="530" y="0"/>
                  <a:pt x="544" y="14"/>
                  <a:pt x="544" y="28"/>
                </a:cubicBezTo>
                <a:cubicBezTo>
                  <a:pt x="544" y="141"/>
                  <a:pt x="544" y="141"/>
                  <a:pt x="544" y="141"/>
                </a:cubicBezTo>
                <a:cubicBezTo>
                  <a:pt x="544" y="163"/>
                  <a:pt x="530" y="170"/>
                  <a:pt x="516" y="170"/>
                </a:cubicBezTo>
                <a:close/>
                <a:moveTo>
                  <a:pt x="233" y="354"/>
                </a:moveTo>
                <a:lnTo>
                  <a:pt x="233" y="354"/>
                </a:lnTo>
                <a:cubicBezTo>
                  <a:pt x="92" y="495"/>
                  <a:pt x="92" y="495"/>
                  <a:pt x="92" y="495"/>
                </a:cubicBezTo>
                <a:cubicBezTo>
                  <a:pt x="141" y="495"/>
                  <a:pt x="141" y="495"/>
                  <a:pt x="141" y="495"/>
                </a:cubicBezTo>
                <a:cubicBezTo>
                  <a:pt x="155" y="495"/>
                  <a:pt x="169" y="502"/>
                  <a:pt x="169" y="523"/>
                </a:cubicBezTo>
                <a:cubicBezTo>
                  <a:pt x="169" y="537"/>
                  <a:pt x="155" y="552"/>
                  <a:pt x="141" y="552"/>
                </a:cubicBezTo>
                <a:cubicBezTo>
                  <a:pt x="28" y="552"/>
                  <a:pt x="28" y="552"/>
                  <a:pt x="28" y="552"/>
                </a:cubicBezTo>
                <a:cubicBezTo>
                  <a:pt x="7" y="552"/>
                  <a:pt x="0" y="537"/>
                  <a:pt x="0" y="523"/>
                </a:cubicBezTo>
                <a:cubicBezTo>
                  <a:pt x="0" y="410"/>
                  <a:pt x="0" y="410"/>
                  <a:pt x="0" y="410"/>
                </a:cubicBezTo>
                <a:cubicBezTo>
                  <a:pt x="0" y="389"/>
                  <a:pt x="7" y="382"/>
                  <a:pt x="28" y="382"/>
                </a:cubicBezTo>
                <a:cubicBezTo>
                  <a:pt x="42" y="382"/>
                  <a:pt x="56" y="389"/>
                  <a:pt x="56" y="410"/>
                </a:cubicBezTo>
                <a:cubicBezTo>
                  <a:pt x="56" y="452"/>
                  <a:pt x="56" y="452"/>
                  <a:pt x="56" y="452"/>
                </a:cubicBezTo>
                <a:cubicBezTo>
                  <a:pt x="198" y="311"/>
                  <a:pt x="198" y="311"/>
                  <a:pt x="198" y="311"/>
                </a:cubicBezTo>
                <a:cubicBezTo>
                  <a:pt x="198" y="304"/>
                  <a:pt x="205" y="304"/>
                  <a:pt x="212" y="304"/>
                </a:cubicBezTo>
                <a:cubicBezTo>
                  <a:pt x="233" y="304"/>
                  <a:pt x="240" y="318"/>
                  <a:pt x="240" y="332"/>
                </a:cubicBezTo>
                <a:cubicBezTo>
                  <a:pt x="240" y="339"/>
                  <a:pt x="240" y="347"/>
                  <a:pt x="233" y="354"/>
                </a:cubicBezTo>
                <a:close/>
                <a:moveTo>
                  <a:pt x="212" y="248"/>
                </a:moveTo>
                <a:lnTo>
                  <a:pt x="212" y="248"/>
                </a:lnTo>
                <a:cubicBezTo>
                  <a:pt x="205" y="248"/>
                  <a:pt x="198" y="248"/>
                  <a:pt x="198" y="241"/>
                </a:cubicBezTo>
                <a:cubicBezTo>
                  <a:pt x="56" y="99"/>
                  <a:pt x="56" y="99"/>
                  <a:pt x="56" y="99"/>
                </a:cubicBezTo>
                <a:cubicBezTo>
                  <a:pt x="56" y="141"/>
                  <a:pt x="56" y="141"/>
                  <a:pt x="56" y="141"/>
                </a:cubicBezTo>
                <a:cubicBezTo>
                  <a:pt x="56" y="163"/>
                  <a:pt x="42" y="170"/>
                  <a:pt x="28" y="170"/>
                </a:cubicBezTo>
                <a:cubicBezTo>
                  <a:pt x="7" y="170"/>
                  <a:pt x="0" y="163"/>
                  <a:pt x="0" y="141"/>
                </a:cubicBezTo>
                <a:cubicBezTo>
                  <a:pt x="0" y="28"/>
                  <a:pt x="0" y="28"/>
                  <a:pt x="0" y="28"/>
                </a:cubicBezTo>
                <a:cubicBezTo>
                  <a:pt x="0" y="14"/>
                  <a:pt x="7" y="0"/>
                  <a:pt x="28" y="0"/>
                </a:cubicBezTo>
                <a:cubicBezTo>
                  <a:pt x="141" y="0"/>
                  <a:pt x="141" y="0"/>
                  <a:pt x="141" y="0"/>
                </a:cubicBezTo>
                <a:cubicBezTo>
                  <a:pt x="155" y="0"/>
                  <a:pt x="169" y="14"/>
                  <a:pt x="169" y="28"/>
                </a:cubicBezTo>
                <a:cubicBezTo>
                  <a:pt x="169" y="50"/>
                  <a:pt x="155" y="57"/>
                  <a:pt x="141" y="57"/>
                </a:cubicBezTo>
                <a:cubicBezTo>
                  <a:pt x="92" y="57"/>
                  <a:pt x="92" y="57"/>
                  <a:pt x="92" y="57"/>
                </a:cubicBezTo>
                <a:cubicBezTo>
                  <a:pt x="233" y="198"/>
                  <a:pt x="233" y="198"/>
                  <a:pt x="233" y="198"/>
                </a:cubicBezTo>
                <a:cubicBezTo>
                  <a:pt x="240" y="205"/>
                  <a:pt x="240" y="212"/>
                  <a:pt x="240" y="219"/>
                </a:cubicBezTo>
                <a:cubicBezTo>
                  <a:pt x="240" y="234"/>
                  <a:pt x="233" y="248"/>
                  <a:pt x="212" y="248"/>
                </a:cubicBezTo>
                <a:close/>
              </a:path>
            </a:pathLst>
          </a:custGeom>
          <a:solidFill>
            <a:schemeClr val="accent1"/>
          </a:solidFill>
          <a:ln>
            <a:noFill/>
          </a:ln>
          <a:effectLst/>
        </p:spPr>
        <p:txBody>
          <a:bodyPr wrap="none" anchor="ctr"/>
          <a:lstStyle/>
          <a:p>
            <a:endParaRPr lang="en-US"/>
          </a:p>
        </p:txBody>
      </p:sp>
      <p:sp>
        <p:nvSpPr>
          <p:cNvPr id="31" name="TextBox 30">
            <a:extLst>
              <a:ext uri="{FF2B5EF4-FFF2-40B4-BE49-F238E27FC236}">
                <a16:creationId xmlns:a16="http://schemas.microsoft.com/office/drawing/2014/main" id="{4B89F8C1-108B-4C6F-95FE-33B425AC7B72}"/>
              </a:ext>
            </a:extLst>
          </p:cNvPr>
          <p:cNvSpPr txBox="1"/>
          <p:nvPr/>
        </p:nvSpPr>
        <p:spPr>
          <a:xfrm>
            <a:off x="5457378" y="5851110"/>
            <a:ext cx="772204"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000" dirty="0">
                <a:solidFill>
                  <a:schemeClr val="bg1"/>
                </a:solidFill>
                <a:latin typeface="DM Sans" pitchFamily="2" charset="0"/>
                <a:ea typeface="Arimo" panose="020B0604020202020204" pitchFamily="34" charset="0"/>
                <a:cs typeface="Arimo" panose="020B0604020202020204" pitchFamily="34" charset="0"/>
              </a:rPr>
              <a:t>Marker 1</a:t>
            </a:r>
          </a:p>
        </p:txBody>
      </p:sp>
      <p:sp>
        <p:nvSpPr>
          <p:cNvPr id="34" name="TextBox 33">
            <a:extLst>
              <a:ext uri="{FF2B5EF4-FFF2-40B4-BE49-F238E27FC236}">
                <a16:creationId xmlns:a16="http://schemas.microsoft.com/office/drawing/2014/main" id="{F1B2091D-115D-4A3C-B54A-5770F18610B2}"/>
              </a:ext>
            </a:extLst>
          </p:cNvPr>
          <p:cNvSpPr txBox="1"/>
          <p:nvPr/>
        </p:nvSpPr>
        <p:spPr>
          <a:xfrm>
            <a:off x="6859361" y="5851110"/>
            <a:ext cx="772204"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000" dirty="0">
                <a:solidFill>
                  <a:schemeClr val="bg1"/>
                </a:solidFill>
                <a:latin typeface="DM Sans" pitchFamily="2" charset="0"/>
                <a:ea typeface="Arimo" panose="020B0604020202020204" pitchFamily="34" charset="0"/>
                <a:cs typeface="Arimo" panose="020B0604020202020204" pitchFamily="34" charset="0"/>
              </a:rPr>
              <a:t>Marker 2</a:t>
            </a:r>
          </a:p>
        </p:txBody>
      </p:sp>
      <p:sp>
        <p:nvSpPr>
          <p:cNvPr id="37" name="TextBox 36">
            <a:extLst>
              <a:ext uri="{FF2B5EF4-FFF2-40B4-BE49-F238E27FC236}">
                <a16:creationId xmlns:a16="http://schemas.microsoft.com/office/drawing/2014/main" id="{6B6246D3-3A38-4187-A3CE-D48F1D55AF9B}"/>
              </a:ext>
            </a:extLst>
          </p:cNvPr>
          <p:cNvSpPr txBox="1"/>
          <p:nvPr/>
        </p:nvSpPr>
        <p:spPr>
          <a:xfrm>
            <a:off x="8261344" y="5851110"/>
            <a:ext cx="772204"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000" dirty="0">
                <a:solidFill>
                  <a:schemeClr val="bg1"/>
                </a:solidFill>
                <a:latin typeface="DM Sans" pitchFamily="2" charset="0"/>
                <a:ea typeface="Arimo" panose="020B0604020202020204" pitchFamily="34" charset="0"/>
                <a:cs typeface="Arimo" panose="020B0604020202020204" pitchFamily="34" charset="0"/>
              </a:rPr>
              <a:t>Marker 3</a:t>
            </a:r>
          </a:p>
        </p:txBody>
      </p:sp>
      <p:sp>
        <p:nvSpPr>
          <p:cNvPr id="40" name="TextBox 39">
            <a:extLst>
              <a:ext uri="{FF2B5EF4-FFF2-40B4-BE49-F238E27FC236}">
                <a16:creationId xmlns:a16="http://schemas.microsoft.com/office/drawing/2014/main" id="{F199F976-5F6F-4B8C-922A-61484E3663BB}"/>
              </a:ext>
            </a:extLst>
          </p:cNvPr>
          <p:cNvSpPr txBox="1"/>
          <p:nvPr/>
        </p:nvSpPr>
        <p:spPr>
          <a:xfrm>
            <a:off x="9663326" y="5851110"/>
            <a:ext cx="772204"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000" dirty="0">
                <a:solidFill>
                  <a:schemeClr val="bg1"/>
                </a:solidFill>
                <a:latin typeface="DM Sans" pitchFamily="2" charset="0"/>
                <a:ea typeface="Arimo" panose="020B0604020202020204" pitchFamily="34" charset="0"/>
                <a:cs typeface="Arimo" panose="020B0604020202020204" pitchFamily="34" charset="0"/>
              </a:rPr>
              <a:t>Marker 4</a:t>
            </a:r>
          </a:p>
        </p:txBody>
      </p:sp>
      <p:sp>
        <p:nvSpPr>
          <p:cNvPr id="43" name="TextBox 42">
            <a:extLst>
              <a:ext uri="{FF2B5EF4-FFF2-40B4-BE49-F238E27FC236}">
                <a16:creationId xmlns:a16="http://schemas.microsoft.com/office/drawing/2014/main" id="{B3AC7008-4CAB-417D-9D92-C62CBBF482A2}"/>
              </a:ext>
            </a:extLst>
          </p:cNvPr>
          <p:cNvSpPr txBox="1"/>
          <p:nvPr/>
        </p:nvSpPr>
        <p:spPr>
          <a:xfrm>
            <a:off x="11474788" y="6033987"/>
            <a:ext cx="381852" cy="276999"/>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200" dirty="0">
                <a:solidFill>
                  <a:schemeClr val="accent1"/>
                </a:solidFill>
                <a:latin typeface="DM Sans" pitchFamily="2" charset="0"/>
                <a:ea typeface="NanumMyeongjo" panose="02020603020101020101" pitchFamily="18" charset="-127"/>
                <a:cs typeface="Arimo" panose="020B0604020202020204" pitchFamily="34" charset="0"/>
              </a:rPr>
              <a:t>11</a:t>
            </a:r>
          </a:p>
        </p:txBody>
      </p:sp>
    </p:spTree>
    <p:extLst>
      <p:ext uri="{BB962C8B-B14F-4D97-AF65-F5344CB8AC3E}">
        <p14:creationId xmlns:p14="http://schemas.microsoft.com/office/powerpoint/2010/main" val="1306755156"/>
      </p:ext>
    </p:extLst>
  </p:cSld>
  <p:clrMapOvr>
    <a:masterClrMapping/>
  </p:clrMapOvr>
</p:sld>
</file>

<file path=ppt/theme/theme1.xml><?xml version="1.0" encoding="utf-8"?>
<a:theme xmlns:a="http://schemas.openxmlformats.org/drawingml/2006/main" name="Office Theme">
  <a:themeElements>
    <a:clrScheme name="Custom 12">
      <a:dk1>
        <a:sysClr val="windowText" lastClr="000000"/>
      </a:dk1>
      <a:lt1>
        <a:sysClr val="window" lastClr="FFFFFF"/>
      </a:lt1>
      <a:dk2>
        <a:srgbClr val="44546A"/>
      </a:dk2>
      <a:lt2>
        <a:srgbClr val="E7E6E6"/>
      </a:lt2>
      <a:accent1>
        <a:srgbClr val="D5C8BD"/>
      </a:accent1>
      <a:accent2>
        <a:srgbClr val="171717"/>
      </a:accent2>
      <a:accent3>
        <a:srgbClr val="D8D8D8"/>
      </a:accent3>
      <a:accent4>
        <a:srgbClr val="FFFFFF"/>
      </a:accent4>
      <a:accent5>
        <a:srgbClr val="FFFFFF"/>
      </a:accent5>
      <a:accent6>
        <a:srgbClr val="FFFFFF"/>
      </a:accent6>
      <a:hlink>
        <a:srgbClr val="0563C1"/>
      </a:hlink>
      <a:folHlink>
        <a:srgbClr val="954F72"/>
      </a:folHlink>
    </a:clrScheme>
    <a:fontScheme name="Brandon">
      <a:majorFont>
        <a:latin typeface="Brandon Grotesque "/>
        <a:ea typeface=""/>
        <a:cs typeface=""/>
      </a:majorFont>
      <a:minorFont>
        <a:latin typeface="Brandon Grotesque Light"/>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8604</TotalTime>
  <Words>134</Words>
  <Application>Microsoft Macintosh PowerPoint</Application>
  <PresentationFormat>Widescreen</PresentationFormat>
  <Paragraphs>13</Paragraphs>
  <Slides>2</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vt:i4>
      </vt:variant>
    </vt:vector>
  </HeadingPairs>
  <TitlesOfParts>
    <vt:vector size="7" baseType="lpstr">
      <vt:lpstr>Arial</vt:lpstr>
      <vt:lpstr>Brandon Grotesque Bold</vt:lpstr>
      <vt:lpstr>Brandon Grotesque Light</vt:lpstr>
      <vt:lpstr>DM Sans</vt:lpstr>
      <vt:lpstr>Office Theme</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Mosarraf</dc:creator>
  <cp:lastModifiedBy>Mark Kaplan</cp:lastModifiedBy>
  <cp:revision>1053</cp:revision>
  <dcterms:created xsi:type="dcterms:W3CDTF">2020-02-18T14:07:10Z</dcterms:created>
  <dcterms:modified xsi:type="dcterms:W3CDTF">2023-01-24T04:11:20Z</dcterms:modified>
</cp:coreProperties>
</file>

<file path=docProps/thumbnail.jpeg>
</file>